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comments/modernComment_102_0.xml" ContentType="application/vnd.ms-powerpoint.comments+xml"/>
  <Override PartName="/ppt/notesSlides/notesSlide3.xml" ContentType="application/vnd.openxmlformats-officedocument.presentationml.notesSlide+xml"/>
  <Override PartName="/ppt/comments/modernComment_105_0.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7"/>
  </p:notesMasterIdLst>
  <p:sldIdLst>
    <p:sldId id="256" r:id="rId2"/>
    <p:sldId id="258" r:id="rId3"/>
    <p:sldId id="261" r:id="rId4"/>
    <p:sldId id="262" r:id="rId5"/>
    <p:sldId id="293" r:id="rId6"/>
    <p:sldId id="292" r:id="rId7"/>
    <p:sldId id="264" r:id="rId8"/>
    <p:sldId id="289" r:id="rId9"/>
    <p:sldId id="290" r:id="rId10"/>
    <p:sldId id="294" r:id="rId11"/>
    <p:sldId id="295" r:id="rId12"/>
    <p:sldId id="296" r:id="rId13"/>
    <p:sldId id="297" r:id="rId14"/>
    <p:sldId id="291" r:id="rId15"/>
    <p:sldId id="265" r:id="rId16"/>
  </p:sldIdLst>
  <p:sldSz cx="9144000" cy="5143500" type="screen16x9"/>
  <p:notesSz cx="6858000" cy="9144000"/>
  <p:embeddedFontLst>
    <p:embeddedFont>
      <p:font typeface="Bebas Neue" panose="020B0606020202050201" pitchFamily="34" charset="77"/>
      <p:regular r:id="rId18"/>
    </p:embeddedFont>
    <p:embeddedFont>
      <p:font typeface="DM Sans" pitchFamily="2" charset="77"/>
      <p:regular r:id="rId19"/>
      <p:bold r:id="rId20"/>
      <p:italic r:id="rId21"/>
      <p:boldItalic r:id="rId22"/>
    </p:embeddedFont>
    <p:embeddedFont>
      <p:font typeface="DM Sans SemiBold" pitchFamily="2" charset="77"/>
      <p:regular r:id="rId23"/>
      <p:bold r:id="rId24"/>
      <p:italic r:id="rId25"/>
      <p:boldItalic r:id="rId26"/>
    </p:embeddedFont>
    <p:embeddedFont>
      <p:font typeface="Inter" panose="02000503000000020004" pitchFamily="2" charset="0"/>
      <p:regular r:id="rId27"/>
      <p:bold r:id="rId28"/>
      <p:italic r:id="rId29"/>
      <p:boldItalic r:id="rId30"/>
    </p:embeddedFont>
    <p:embeddedFont>
      <p:font typeface="Livvic" pitchFamily="2" charset="77"/>
      <p:regular r:id="rId31"/>
      <p:bold r:id="rId32"/>
      <p:italic r:id="rId33"/>
      <p:boldItalic r:id="rId34"/>
    </p:embeddedFont>
    <p:embeddedFont>
      <p:font typeface="Outfit Light" panose="020F0502020204030204" pitchFamily="34" charset="0"/>
      <p:regular r:id="rId35"/>
      <p:bold r:id="rId36"/>
      <p:italic r:id="rId37"/>
      <p:boldItalic r:id="rId38"/>
    </p:embeddedFont>
    <p:embeddedFont>
      <p:font typeface="Philosopher" panose="020F05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00F665F-0867-8CFA-607A-11928E544D48}" name="Giovanna Ferraro" initials="" userId="S::giovanf@ntnu.no::9dcd950f-60b0-4aa5-b689-77e8993140a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E3407"/>
    <a:srgbClr val="C7EDB1"/>
    <a:srgbClr val="EEEBB1"/>
    <a:srgbClr val="C0DEF0"/>
    <a:srgbClr val="EFB3B4"/>
    <a:srgbClr val="F3CC76"/>
    <a:srgbClr val="F4E4C5"/>
    <a:srgbClr val="FCD4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C4DDAB-AF86-4621-AA55-A86A22F673AF}">
  <a:tblStyle styleId="{2DC4DDAB-AF86-4621-AA55-A86A22F673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84"/>
    <p:restoredTop sz="94716"/>
  </p:normalViewPr>
  <p:slideViewPr>
    <p:cSldViewPr snapToGrid="0">
      <p:cViewPr>
        <p:scale>
          <a:sx n="155" d="100"/>
          <a:sy n="155" d="100"/>
        </p:scale>
        <p:origin x="336" y="4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tableStyles" Target="tableStyles.xml"/><Relationship Id="rId20" Type="http://schemas.openxmlformats.org/officeDocument/2006/relationships/font" Target="fonts/font3.fntdata"/><Relationship Id="rId41" Type="http://schemas.openxmlformats.org/officeDocument/2006/relationships/font" Target="fonts/font24.fntdata"/></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127399D5-BEC2-D24D-A29C-63DA737AC89A}" authorId="{C00F665F-0867-8CFA-607A-11928E544D48}" created="2024-09-07T20:34:54.541">
    <pc:sldMkLst xmlns:pc="http://schemas.microsoft.com/office/powerpoint/2013/main/command">
      <pc:docMk/>
      <pc:sldMk cId="0" sldId="256"/>
    </pc:sldMkLst>
    <p188:txBody>
      <a:bodyPr/>
      <a:lstStyle/>
      <a:p>
        <a:r>
          <a:rPr lang="en-IT"/>
          <a:t>This is my project for the distributed artificial intelligence course and it is about simulating and trying to model task differentiation in a bee hive. </a:t>
        </a:r>
      </a:p>
    </p188:txBody>
  </p188:cm>
</p188:cmLst>
</file>

<file path=ppt/comments/modernComment_102_0.xml><?xml version="1.0" encoding="utf-8"?>
<p188:cmLst xmlns:a="http://schemas.openxmlformats.org/drawingml/2006/main" xmlns:r="http://schemas.openxmlformats.org/officeDocument/2006/relationships" xmlns:p188="http://schemas.microsoft.com/office/powerpoint/2018/8/main">
  <p188:cm id="{195FBFD0-88A2-C94B-B4FD-0130E2974FF7}" authorId="{C00F665F-0867-8CFA-607A-11928E544D48}" created="2024-09-07T20:36:09.205">
    <pc:sldMkLst xmlns:pc="http://schemas.microsoft.com/office/powerpoint/2013/main/command">
      <pc:docMk/>
      <pc:sldMk cId="0" sldId="258"/>
    </pc:sldMkLst>
    <p188:txBody>
      <a:bodyPr/>
      <a:lstStyle/>
      <a:p>
        <a:r>
          <a:rPr lang="en-IT"/>
          <a:t>We will go through the objectives of this work, the modeling of the agents and the environment, the simulations run with some comments and the further work that can be done to improve the project. </a:t>
        </a:r>
      </a:p>
    </p188:txBody>
  </p188:cm>
</p188:cmLst>
</file>

<file path=ppt/comments/modernComment_105_0.xml><?xml version="1.0" encoding="utf-8"?>
<p188:cmLst xmlns:a="http://schemas.openxmlformats.org/drawingml/2006/main" xmlns:r="http://schemas.openxmlformats.org/officeDocument/2006/relationships" xmlns:p188="http://schemas.microsoft.com/office/powerpoint/2018/8/main">
  <p188:cm id="{DCA6E2C6-BB09-9940-83D4-178AB2A3B100}" authorId="{C00F665F-0867-8CFA-607A-11928E544D48}" created="2024-09-07T20:39:45.458">
    <pc:sldMkLst xmlns:pc="http://schemas.microsoft.com/office/powerpoint/2013/main/command">
      <pc:docMk/>
      <pc:sldMk cId="0" sldId="261"/>
    </pc:sldMkLst>
    <p188:txBody>
      <a:bodyPr/>
      <a:lstStyle/>
      <a:p>
        <a:r>
          <a:rPr lang="en-IT"/>
          <a:t>the project aims to first model the system of the bee hive, where the bees live and interact. </a:t>
        </a:r>
      </a:p>
    </p188:txBody>
  </p188:cm>
  <p188:cm id="{D6E7ED5D-FF9E-F94E-9FBD-74A4FE302969}" authorId="{C00F665F-0867-8CFA-607A-11928E544D48}" created="2024-09-07T20:40:36.604">
    <pc:sldMkLst xmlns:pc="http://schemas.microsoft.com/office/powerpoint/2013/main/command">
      <pc:docMk/>
      <pc:sldMk cId="0" sldId="261"/>
    </pc:sldMkLst>
    <p188:txBody>
      <a:bodyPr/>
      <a:lstStyle/>
      <a:p>
        <a:r>
          <a:rPr lang="en-IT"/>
          <a:t>Then it was crucial to add a sort of context-awareness, achieved in different ways to allow the bees to indirectly interact with the environment and act accordingly.</a:t>
        </a:r>
      </a:p>
    </p188:txBody>
  </p188:cm>
  <p188:cm id="{523B98D4-B93B-1C4E-81F1-A5F561813B6F}" authorId="{C00F665F-0867-8CFA-607A-11928E544D48}" created="2024-09-07T20:44:50.946">
    <pc:sldMkLst xmlns:pc="http://schemas.microsoft.com/office/powerpoint/2013/main/command">
      <pc:docMk/>
      <pc:sldMk cId="0" sldId="261"/>
    </pc:sldMkLst>
    <p188:txBody>
      <a:bodyPr/>
      <a:lstStyle/>
      <a:p>
        <a:r>
          <a:rPr lang="en-IT"/>
          <a:t>with task differentiation, is also important to understand whether the system falls into some single point attractors or works at the edge of chaos. </a:t>
        </a:r>
      </a:p>
    </p188:txBody>
  </p188:cm>
  <p188:cm id="{5BD9DB09-B859-4B44-83FA-EA23475EBF47}" authorId="{C00F665F-0867-8CFA-607A-11928E544D48}" created="2024-09-07T20:47:32.063">
    <pc:sldMkLst xmlns:pc="http://schemas.microsoft.com/office/powerpoint/2013/main/command">
      <pc:docMk/>
      <pc:sldMk cId="0" sldId="261"/>
    </pc:sldMkLst>
    <p188:replyLst>
      <p188:reply id="{9DAA1F32-F7D5-FB41-92B6-823B772CB507}" authorId="{C00F665F-0867-8CFA-607A-11928E544D48}" created="2024-09-08T09:45:19.203">
        <p188:txBody>
          <a:bodyPr/>
          <a:lstStyle/>
          <a:p>
            <a:r>
              <a:rPr lang="en-IT"/>
              <a:t>there’s no autonomous self organization coming from interactions. the rules are coded</a:t>
            </a:r>
          </a:p>
        </p188:txBody>
      </p188:reply>
    </p188:replyLst>
    <p188:txBody>
      <a:bodyPr/>
      <a:lstStyle/>
      <a:p>
        <a:r>
          <a:rPr lang="en-IT"/>
          <a:t>bees indeed are a form of swarm intelligence, where complex global behavior emerges from local interactions. since this project is focused on task differentiation, the pure aspect of swarm intelligence (that can emerge from creating honeycombs or keeping a certain temperature) are beyond the scope of this project.</a:t>
        </a:r>
      </a:p>
    </p188:txBody>
  </p188:cm>
</p188:cmLst>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2b9060f080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2b9060f080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642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549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1866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T" dirty="0"/>
          </a:p>
        </p:txBody>
      </p:sp>
    </p:spTree>
    <p:extLst>
      <p:ext uri="{BB962C8B-B14F-4D97-AF65-F5344CB8AC3E}">
        <p14:creationId xmlns:p14="http://schemas.microsoft.com/office/powerpoint/2010/main" val="39499192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083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0894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3337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906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22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950463" y="1397063"/>
            <a:ext cx="5227200" cy="16476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950463" y="3098116"/>
            <a:ext cx="5227200" cy="3936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Inter"/>
              <a:buNone/>
              <a:defRPr sz="1600"/>
            </a:lvl1pPr>
            <a:lvl2pPr lvl="1" algn="ctr">
              <a:lnSpc>
                <a:spcPct val="100000"/>
              </a:lnSpc>
              <a:spcBef>
                <a:spcPts val="0"/>
              </a:spcBef>
              <a:spcAft>
                <a:spcPts val="0"/>
              </a:spcAft>
              <a:buSzPts val="1800"/>
              <a:buFont typeface="Inter"/>
              <a:buNone/>
              <a:defRPr sz="1800">
                <a:latin typeface="Inter"/>
                <a:ea typeface="Inter"/>
                <a:cs typeface="Inter"/>
                <a:sym typeface="Inter"/>
              </a:defRPr>
            </a:lvl2pPr>
            <a:lvl3pPr lvl="2" algn="ctr">
              <a:lnSpc>
                <a:spcPct val="100000"/>
              </a:lnSpc>
              <a:spcBef>
                <a:spcPts val="0"/>
              </a:spcBef>
              <a:spcAft>
                <a:spcPts val="0"/>
              </a:spcAft>
              <a:buSzPts val="1800"/>
              <a:buFont typeface="Inter"/>
              <a:buNone/>
              <a:defRPr sz="1800">
                <a:latin typeface="Inter"/>
                <a:ea typeface="Inter"/>
                <a:cs typeface="Inter"/>
                <a:sym typeface="Inter"/>
              </a:defRPr>
            </a:lvl3pPr>
            <a:lvl4pPr lvl="3" algn="ctr">
              <a:lnSpc>
                <a:spcPct val="100000"/>
              </a:lnSpc>
              <a:spcBef>
                <a:spcPts val="0"/>
              </a:spcBef>
              <a:spcAft>
                <a:spcPts val="0"/>
              </a:spcAft>
              <a:buSzPts val="1800"/>
              <a:buFont typeface="Inter"/>
              <a:buNone/>
              <a:defRPr sz="1800">
                <a:latin typeface="Inter"/>
                <a:ea typeface="Inter"/>
                <a:cs typeface="Inter"/>
                <a:sym typeface="Inter"/>
              </a:defRPr>
            </a:lvl4pPr>
            <a:lvl5pPr lvl="4" algn="ctr">
              <a:lnSpc>
                <a:spcPct val="100000"/>
              </a:lnSpc>
              <a:spcBef>
                <a:spcPts val="0"/>
              </a:spcBef>
              <a:spcAft>
                <a:spcPts val="0"/>
              </a:spcAft>
              <a:buSzPts val="1800"/>
              <a:buFont typeface="Inter"/>
              <a:buNone/>
              <a:defRPr sz="1800">
                <a:latin typeface="Inter"/>
                <a:ea typeface="Inter"/>
                <a:cs typeface="Inter"/>
                <a:sym typeface="Inter"/>
              </a:defRPr>
            </a:lvl5pPr>
            <a:lvl6pPr lvl="5" algn="ctr">
              <a:lnSpc>
                <a:spcPct val="100000"/>
              </a:lnSpc>
              <a:spcBef>
                <a:spcPts val="0"/>
              </a:spcBef>
              <a:spcAft>
                <a:spcPts val="0"/>
              </a:spcAft>
              <a:buSzPts val="1800"/>
              <a:buFont typeface="Inter"/>
              <a:buNone/>
              <a:defRPr sz="1800">
                <a:latin typeface="Inter"/>
                <a:ea typeface="Inter"/>
                <a:cs typeface="Inter"/>
                <a:sym typeface="Inter"/>
              </a:defRPr>
            </a:lvl6pPr>
            <a:lvl7pPr lvl="6" algn="ctr">
              <a:lnSpc>
                <a:spcPct val="100000"/>
              </a:lnSpc>
              <a:spcBef>
                <a:spcPts val="0"/>
              </a:spcBef>
              <a:spcAft>
                <a:spcPts val="0"/>
              </a:spcAft>
              <a:buSzPts val="1800"/>
              <a:buFont typeface="Inter"/>
              <a:buNone/>
              <a:defRPr sz="1800">
                <a:latin typeface="Inter"/>
                <a:ea typeface="Inter"/>
                <a:cs typeface="Inter"/>
                <a:sym typeface="Inter"/>
              </a:defRPr>
            </a:lvl7pPr>
            <a:lvl8pPr lvl="7" algn="ctr">
              <a:lnSpc>
                <a:spcPct val="100000"/>
              </a:lnSpc>
              <a:spcBef>
                <a:spcPts val="0"/>
              </a:spcBef>
              <a:spcAft>
                <a:spcPts val="0"/>
              </a:spcAft>
              <a:buSzPts val="1800"/>
              <a:buFont typeface="Inter"/>
              <a:buNone/>
              <a:defRPr sz="1800">
                <a:latin typeface="Inter"/>
                <a:ea typeface="Inter"/>
                <a:cs typeface="Inter"/>
                <a:sym typeface="Inter"/>
              </a:defRPr>
            </a:lvl8pPr>
            <a:lvl9pPr lvl="8" algn="ctr">
              <a:lnSpc>
                <a:spcPct val="100000"/>
              </a:lnSpc>
              <a:spcBef>
                <a:spcPts val="0"/>
              </a:spcBef>
              <a:spcAft>
                <a:spcPts val="0"/>
              </a:spcAft>
              <a:buSzPts val="1800"/>
              <a:buFont typeface="Inter"/>
              <a:buNone/>
              <a:defRPr sz="1800">
                <a:latin typeface="Inter"/>
                <a:ea typeface="Inter"/>
                <a:cs typeface="Inter"/>
                <a:sym typeface="Inter"/>
              </a:defRPr>
            </a:lvl9pPr>
          </a:lstStyle>
          <a:p>
            <a:endParaRPr/>
          </a:p>
        </p:txBody>
      </p:sp>
      <p:grpSp>
        <p:nvGrpSpPr>
          <p:cNvPr id="12" name="Google Shape;12;p2"/>
          <p:cNvGrpSpPr/>
          <p:nvPr/>
        </p:nvGrpSpPr>
        <p:grpSpPr>
          <a:xfrm>
            <a:off x="-185653" y="-222888"/>
            <a:ext cx="9493965" cy="5580875"/>
            <a:chOff x="-185653" y="-222888"/>
            <a:chExt cx="9493965" cy="5580875"/>
          </a:xfrm>
        </p:grpSpPr>
        <p:sp>
          <p:nvSpPr>
            <p:cNvPr id="13" name="Google Shape;13;p2"/>
            <p:cNvSpPr/>
            <p:nvPr/>
          </p:nvSpPr>
          <p:spPr>
            <a:xfrm>
              <a:off x="193447" y="-213338"/>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14;p2"/>
            <p:cNvSpPr/>
            <p:nvPr/>
          </p:nvSpPr>
          <p:spPr>
            <a:xfrm>
              <a:off x="-185653" y="-25413"/>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15;p2"/>
            <p:cNvSpPr/>
            <p:nvPr/>
          </p:nvSpPr>
          <p:spPr>
            <a:xfrm>
              <a:off x="-176891" y="387799"/>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 name="Google Shape;16;p2"/>
            <p:cNvSpPr/>
            <p:nvPr/>
          </p:nvSpPr>
          <p:spPr>
            <a:xfrm>
              <a:off x="-176891" y="801012"/>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 name="Google Shape;17;p2"/>
            <p:cNvSpPr/>
            <p:nvPr/>
          </p:nvSpPr>
          <p:spPr>
            <a:xfrm>
              <a:off x="-185653" y="12142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18;p2"/>
            <p:cNvSpPr/>
            <p:nvPr/>
          </p:nvSpPr>
          <p:spPr>
            <a:xfrm>
              <a:off x="186822" y="5944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19;p2"/>
            <p:cNvSpPr/>
            <p:nvPr/>
          </p:nvSpPr>
          <p:spPr>
            <a:xfrm>
              <a:off x="195584" y="1007637"/>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 name="Google Shape;20;p2"/>
            <p:cNvSpPr/>
            <p:nvPr/>
          </p:nvSpPr>
          <p:spPr>
            <a:xfrm>
              <a:off x="195584" y="1420849"/>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186822" y="1834062"/>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 name="Google Shape;22;p2"/>
            <p:cNvSpPr/>
            <p:nvPr/>
          </p:nvSpPr>
          <p:spPr>
            <a:xfrm>
              <a:off x="558247" y="-27613"/>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 name="Google Shape;23;p2"/>
            <p:cNvSpPr/>
            <p:nvPr/>
          </p:nvSpPr>
          <p:spPr>
            <a:xfrm>
              <a:off x="567009" y="385599"/>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 name="Google Shape;24;p2"/>
            <p:cNvSpPr/>
            <p:nvPr/>
          </p:nvSpPr>
          <p:spPr>
            <a:xfrm>
              <a:off x="567009" y="798812"/>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25;p2"/>
            <p:cNvSpPr/>
            <p:nvPr/>
          </p:nvSpPr>
          <p:spPr>
            <a:xfrm>
              <a:off x="927009" y="-222888"/>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26;p2"/>
            <p:cNvSpPr/>
            <p:nvPr/>
          </p:nvSpPr>
          <p:spPr>
            <a:xfrm>
              <a:off x="935772" y="1903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27;p2"/>
            <p:cNvSpPr/>
            <p:nvPr/>
          </p:nvSpPr>
          <p:spPr>
            <a:xfrm>
              <a:off x="-176903" y="204067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 name="Google Shape;28;p2"/>
            <p:cNvSpPr/>
            <p:nvPr/>
          </p:nvSpPr>
          <p:spPr>
            <a:xfrm>
              <a:off x="-168141" y="2453887"/>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 name="Google Shape;29;p2"/>
            <p:cNvSpPr/>
            <p:nvPr/>
          </p:nvSpPr>
          <p:spPr>
            <a:xfrm>
              <a:off x="203284" y="2245062"/>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2"/>
            <p:cNvSpPr/>
            <p:nvPr/>
          </p:nvSpPr>
          <p:spPr>
            <a:xfrm>
              <a:off x="558584" y="1627662"/>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1;p2"/>
            <p:cNvSpPr/>
            <p:nvPr/>
          </p:nvSpPr>
          <p:spPr>
            <a:xfrm>
              <a:off x="1293734" y="-15176"/>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2;p2"/>
            <p:cNvSpPr/>
            <p:nvPr/>
          </p:nvSpPr>
          <p:spPr>
            <a:xfrm>
              <a:off x="1310197" y="3958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2"/>
            <p:cNvSpPr/>
            <p:nvPr/>
          </p:nvSpPr>
          <p:spPr>
            <a:xfrm>
              <a:off x="1669609" y="1903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2"/>
            <p:cNvSpPr/>
            <p:nvPr/>
          </p:nvSpPr>
          <p:spPr>
            <a:xfrm>
              <a:off x="2029234" y="-15176"/>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5;p2"/>
            <p:cNvSpPr/>
            <p:nvPr/>
          </p:nvSpPr>
          <p:spPr>
            <a:xfrm>
              <a:off x="2045697" y="3958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 name="Google Shape;36;p2"/>
            <p:cNvSpPr/>
            <p:nvPr/>
          </p:nvSpPr>
          <p:spPr>
            <a:xfrm>
              <a:off x="2405109" y="1903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7" name="Google Shape;37;p2"/>
            <p:cNvSpPr/>
            <p:nvPr/>
          </p:nvSpPr>
          <p:spPr>
            <a:xfrm>
              <a:off x="2393284" y="-213338"/>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2"/>
            <p:cNvSpPr/>
            <p:nvPr/>
          </p:nvSpPr>
          <p:spPr>
            <a:xfrm>
              <a:off x="2751259" y="-25413"/>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39" name="Google Shape;39;p2"/>
            <p:cNvGrpSpPr/>
            <p:nvPr/>
          </p:nvGrpSpPr>
          <p:grpSpPr>
            <a:xfrm>
              <a:off x="6602023" y="2653639"/>
              <a:ext cx="2706288" cy="2704347"/>
              <a:chOff x="6218072" y="2209127"/>
              <a:chExt cx="3245728" cy="3243400"/>
            </a:xfrm>
          </p:grpSpPr>
          <p:sp>
            <p:nvSpPr>
              <p:cNvPr id="40" name="Google Shape;40;p2"/>
              <p:cNvSpPr/>
              <p:nvPr/>
            </p:nvSpPr>
            <p:spPr>
              <a:xfrm>
                <a:off x="6672897" y="5004559"/>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7582548" y="5004559"/>
                <a:ext cx="513553" cy="447968"/>
              </a:xfrm>
              <a:custGeom>
                <a:avLst/>
                <a:gdLst/>
                <a:ahLst/>
                <a:cxnLst/>
                <a:rect l="l" t="t" r="r" b="b"/>
                <a:pathLst>
                  <a:path w="1198" h="1045" extrusionOk="0">
                    <a:moveTo>
                      <a:pt x="301" y="1045"/>
                    </a:moveTo>
                    <a:lnTo>
                      <a:pt x="0" y="524"/>
                    </a:lnTo>
                    <a:lnTo>
                      <a:pt x="301" y="0"/>
                    </a:lnTo>
                    <a:lnTo>
                      <a:pt x="899" y="0"/>
                    </a:lnTo>
                    <a:lnTo>
                      <a:pt x="1198"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8493055" y="5004559"/>
                <a:ext cx="513553" cy="447968"/>
              </a:xfrm>
              <a:custGeom>
                <a:avLst/>
                <a:gdLst/>
                <a:ahLst/>
                <a:cxnLst/>
                <a:rect l="l" t="t" r="r" b="b"/>
                <a:pathLst>
                  <a:path w="1198" h="1045" extrusionOk="0">
                    <a:moveTo>
                      <a:pt x="298" y="1045"/>
                    </a:moveTo>
                    <a:lnTo>
                      <a:pt x="0" y="524"/>
                    </a:lnTo>
                    <a:lnTo>
                      <a:pt x="298" y="0"/>
                    </a:lnTo>
                    <a:lnTo>
                      <a:pt x="896" y="0"/>
                    </a:lnTo>
                    <a:lnTo>
                      <a:pt x="1198" y="524"/>
                    </a:lnTo>
                    <a:lnTo>
                      <a:pt x="896" y="1045"/>
                    </a:lnTo>
                    <a:lnTo>
                      <a:pt x="298"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43;p2"/>
              <p:cNvSpPr/>
              <p:nvPr/>
            </p:nvSpPr>
            <p:spPr>
              <a:xfrm>
                <a:off x="6218072" y="4750353"/>
                <a:ext cx="513553" cy="447968"/>
              </a:xfrm>
              <a:custGeom>
                <a:avLst/>
                <a:gdLst/>
                <a:ahLst/>
                <a:cxnLst/>
                <a:rect l="l" t="t" r="r" b="b"/>
                <a:pathLst>
                  <a:path w="1198" h="1045" extrusionOk="0">
                    <a:moveTo>
                      <a:pt x="299" y="1045"/>
                    </a:moveTo>
                    <a:lnTo>
                      <a:pt x="0" y="524"/>
                    </a:lnTo>
                    <a:lnTo>
                      <a:pt x="299" y="0"/>
                    </a:lnTo>
                    <a:lnTo>
                      <a:pt x="900" y="0"/>
                    </a:lnTo>
                    <a:lnTo>
                      <a:pt x="1198"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44;p2"/>
              <p:cNvSpPr/>
              <p:nvPr/>
            </p:nvSpPr>
            <p:spPr>
              <a:xfrm>
                <a:off x="7127722" y="4750353"/>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8037373" y="4750353"/>
                <a:ext cx="514410" cy="447968"/>
              </a:xfrm>
              <a:custGeom>
                <a:avLst/>
                <a:gdLst/>
                <a:ahLst/>
                <a:cxnLst/>
                <a:rect l="l" t="t" r="r" b="b"/>
                <a:pathLst>
                  <a:path w="1200" h="1045" extrusionOk="0">
                    <a:moveTo>
                      <a:pt x="301" y="1045"/>
                    </a:moveTo>
                    <a:lnTo>
                      <a:pt x="0" y="524"/>
                    </a:lnTo>
                    <a:lnTo>
                      <a:pt x="301" y="0"/>
                    </a:lnTo>
                    <a:lnTo>
                      <a:pt x="899" y="0"/>
                    </a:lnTo>
                    <a:lnTo>
                      <a:pt x="1200"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8947452" y="4750353"/>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6672678" y="4496560"/>
                <a:ext cx="513553" cy="449254"/>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8492836" y="4496560"/>
                <a:ext cx="513981" cy="449254"/>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 name="Google Shape;49;p2"/>
              <p:cNvSpPr/>
              <p:nvPr/>
            </p:nvSpPr>
            <p:spPr>
              <a:xfrm>
                <a:off x="7127503" y="4242354"/>
                <a:ext cx="513553" cy="449254"/>
              </a:xfrm>
              <a:custGeom>
                <a:avLst/>
                <a:gdLst/>
                <a:ahLst/>
                <a:cxnLst/>
                <a:rect l="l" t="t" r="r" b="b"/>
                <a:pathLst>
                  <a:path w="1198" h="1048" extrusionOk="0">
                    <a:moveTo>
                      <a:pt x="301" y="1048"/>
                    </a:moveTo>
                    <a:lnTo>
                      <a:pt x="0" y="524"/>
                    </a:lnTo>
                    <a:lnTo>
                      <a:pt x="301" y="0"/>
                    </a:lnTo>
                    <a:lnTo>
                      <a:pt x="899" y="0"/>
                    </a:lnTo>
                    <a:lnTo>
                      <a:pt x="1198"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50;p2"/>
              <p:cNvSpPr/>
              <p:nvPr/>
            </p:nvSpPr>
            <p:spPr>
              <a:xfrm>
                <a:off x="8038011" y="4242354"/>
                <a:ext cx="513981" cy="449254"/>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51;p2"/>
              <p:cNvSpPr/>
              <p:nvPr/>
            </p:nvSpPr>
            <p:spPr>
              <a:xfrm>
                <a:off x="8038011" y="3734371"/>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52;p2"/>
              <p:cNvSpPr/>
              <p:nvPr/>
            </p:nvSpPr>
            <p:spPr>
              <a:xfrm>
                <a:off x="8038011" y="2718404"/>
                <a:ext cx="513981" cy="447968"/>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 name="Google Shape;53;p2"/>
              <p:cNvSpPr/>
              <p:nvPr/>
            </p:nvSpPr>
            <p:spPr>
              <a:xfrm>
                <a:off x="8492836" y="2464198"/>
                <a:ext cx="513981" cy="447968"/>
              </a:xfrm>
              <a:custGeom>
                <a:avLst/>
                <a:gdLst/>
                <a:ahLst/>
                <a:cxnLst/>
                <a:rect l="l" t="t" r="r" b="b"/>
                <a:pathLst>
                  <a:path w="1199" h="1045" extrusionOk="0">
                    <a:moveTo>
                      <a:pt x="299" y="1045"/>
                    </a:moveTo>
                    <a:lnTo>
                      <a:pt x="0" y="521"/>
                    </a:lnTo>
                    <a:lnTo>
                      <a:pt x="299" y="0"/>
                    </a:lnTo>
                    <a:lnTo>
                      <a:pt x="900" y="0"/>
                    </a:lnTo>
                    <a:lnTo>
                      <a:pt x="1199" y="521"/>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a:off x="8492836" y="3480165"/>
                <a:ext cx="513981" cy="448397"/>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55;p2"/>
              <p:cNvSpPr/>
              <p:nvPr/>
            </p:nvSpPr>
            <p:spPr>
              <a:xfrm>
                <a:off x="7582328" y="4496560"/>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 name="Google Shape;56;p2"/>
              <p:cNvSpPr/>
              <p:nvPr/>
            </p:nvSpPr>
            <p:spPr>
              <a:xfrm>
                <a:off x="8492836" y="2972182"/>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57" name="Google Shape;57;p2"/>
              <p:cNvGrpSpPr/>
              <p:nvPr/>
            </p:nvGrpSpPr>
            <p:grpSpPr>
              <a:xfrm>
                <a:off x="8947661" y="2209127"/>
                <a:ext cx="514839" cy="1973204"/>
                <a:chOff x="-335637" y="-54873"/>
                <a:chExt cx="514839" cy="1973204"/>
              </a:xfrm>
            </p:grpSpPr>
            <p:sp>
              <p:nvSpPr>
                <p:cNvPr id="58" name="Google Shape;58;p2"/>
                <p:cNvSpPr/>
                <p:nvPr/>
              </p:nvSpPr>
              <p:spPr>
                <a:xfrm>
                  <a:off x="-335637" y="961094"/>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2"/>
                <p:cNvSpPr/>
                <p:nvPr/>
              </p:nvSpPr>
              <p:spPr>
                <a:xfrm>
                  <a:off x="-335637" y="-54873"/>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 name="Google Shape;60;p2"/>
                <p:cNvSpPr/>
                <p:nvPr/>
              </p:nvSpPr>
              <p:spPr>
                <a:xfrm>
                  <a:off x="-335637" y="1470363"/>
                  <a:ext cx="514839" cy="447968"/>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1" name="Google Shape;61;p2"/>
              <p:cNvSpPr/>
              <p:nvPr/>
            </p:nvSpPr>
            <p:spPr>
              <a:xfrm>
                <a:off x="8948961" y="4242569"/>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2" name="Google Shape;62;p2"/>
            <p:cNvSpPr/>
            <p:nvPr/>
          </p:nvSpPr>
          <p:spPr>
            <a:xfrm>
              <a:off x="6602024" y="4362776"/>
              <a:ext cx="428201" cy="374589"/>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 name="Google Shape;63;p2"/>
            <p:cNvSpPr/>
            <p:nvPr/>
          </p:nvSpPr>
          <p:spPr>
            <a:xfrm>
              <a:off x="6226856" y="4984470"/>
              <a:ext cx="428201" cy="373517"/>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 name="Google Shape;64;p2"/>
            <p:cNvSpPr/>
            <p:nvPr/>
          </p:nvSpPr>
          <p:spPr>
            <a:xfrm>
              <a:off x="8119488" y="2653650"/>
              <a:ext cx="428559" cy="373517"/>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 name="Google Shape;65;p2"/>
            <p:cNvSpPr/>
            <p:nvPr/>
          </p:nvSpPr>
          <p:spPr>
            <a:xfrm>
              <a:off x="934409" y="603524"/>
              <a:ext cx="434065" cy="37768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6" name="Google Shape;66;p2"/>
          <p:cNvGrpSpPr/>
          <p:nvPr/>
        </p:nvGrpSpPr>
        <p:grpSpPr>
          <a:xfrm>
            <a:off x="360591" y="-67172"/>
            <a:ext cx="8693492" cy="5138055"/>
            <a:chOff x="360591" y="-67172"/>
            <a:chExt cx="8693492" cy="5138055"/>
          </a:xfrm>
        </p:grpSpPr>
        <p:grpSp>
          <p:nvGrpSpPr>
            <p:cNvPr id="67" name="Google Shape;67;p2"/>
            <p:cNvGrpSpPr/>
            <p:nvPr/>
          </p:nvGrpSpPr>
          <p:grpSpPr>
            <a:xfrm>
              <a:off x="7103832" y="2584659"/>
              <a:ext cx="1950251" cy="2486224"/>
              <a:chOff x="6819906" y="2126398"/>
              <a:chExt cx="2338991" cy="2981799"/>
            </a:xfrm>
          </p:grpSpPr>
          <p:sp>
            <p:nvSpPr>
              <p:cNvPr id="68" name="Google Shape;68;p2"/>
              <p:cNvSpPr/>
              <p:nvPr/>
            </p:nvSpPr>
            <p:spPr>
              <a:xfrm>
                <a:off x="6819906" y="4660228"/>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2"/>
              <p:cNvSpPr/>
              <p:nvPr/>
            </p:nvSpPr>
            <p:spPr>
              <a:xfrm>
                <a:off x="8480925" y="3988567"/>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 name="Google Shape;70;p2"/>
              <p:cNvSpPr/>
              <p:nvPr/>
            </p:nvSpPr>
            <p:spPr>
              <a:xfrm>
                <a:off x="8644916" y="2126398"/>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1" name="Google Shape;71;p2"/>
            <p:cNvSpPr/>
            <p:nvPr/>
          </p:nvSpPr>
          <p:spPr>
            <a:xfrm>
              <a:off x="360591" y="1584378"/>
              <a:ext cx="414833" cy="36155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2"/>
            <p:cNvSpPr/>
            <p:nvPr/>
          </p:nvSpPr>
          <p:spPr>
            <a:xfrm>
              <a:off x="384230" y="401779"/>
              <a:ext cx="414833" cy="36155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2"/>
            <p:cNvSpPr/>
            <p:nvPr/>
          </p:nvSpPr>
          <p:spPr>
            <a:xfrm>
              <a:off x="1815013" y="-67172"/>
              <a:ext cx="414833" cy="36155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832"/>
        <p:cNvGrpSpPr/>
        <p:nvPr/>
      </p:nvGrpSpPr>
      <p:grpSpPr>
        <a:xfrm>
          <a:off x="0" y="0"/>
          <a:ext cx="0" cy="0"/>
          <a:chOff x="0" y="0"/>
          <a:chExt cx="0" cy="0"/>
        </a:xfrm>
      </p:grpSpPr>
      <p:pic>
        <p:nvPicPr>
          <p:cNvPr id="833" name="Google Shape;833;p22"/>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834" name="Google Shape;834;p22"/>
          <p:cNvGrpSpPr/>
          <p:nvPr/>
        </p:nvGrpSpPr>
        <p:grpSpPr>
          <a:xfrm>
            <a:off x="-211829" y="-252351"/>
            <a:ext cx="9646920" cy="5600101"/>
            <a:chOff x="-211829" y="-252351"/>
            <a:chExt cx="9646920" cy="5600101"/>
          </a:xfrm>
        </p:grpSpPr>
        <p:sp>
          <p:nvSpPr>
            <p:cNvPr id="835" name="Google Shape;835;p22"/>
            <p:cNvSpPr/>
            <p:nvPr/>
          </p:nvSpPr>
          <p:spPr>
            <a:xfrm>
              <a:off x="7879044" y="4977188"/>
              <a:ext cx="424820" cy="370562"/>
            </a:xfrm>
            <a:custGeom>
              <a:avLst/>
              <a:gdLst/>
              <a:ahLst/>
              <a:cxnLst/>
              <a:rect l="l" t="t" r="r" b="b"/>
              <a:pathLst>
                <a:path w="1198" h="1045" extrusionOk="0">
                  <a:moveTo>
                    <a:pt x="301" y="1045"/>
                  </a:moveTo>
                  <a:lnTo>
                    <a:pt x="0" y="524"/>
                  </a:lnTo>
                  <a:lnTo>
                    <a:pt x="301" y="0"/>
                  </a:lnTo>
                  <a:lnTo>
                    <a:pt x="899" y="0"/>
                  </a:lnTo>
                  <a:lnTo>
                    <a:pt x="1198"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6" name="Google Shape;836;p22"/>
            <p:cNvSpPr/>
            <p:nvPr/>
          </p:nvSpPr>
          <p:spPr>
            <a:xfrm>
              <a:off x="8632232" y="4977188"/>
              <a:ext cx="424820" cy="370562"/>
            </a:xfrm>
            <a:custGeom>
              <a:avLst/>
              <a:gdLst/>
              <a:ahLst/>
              <a:cxnLst/>
              <a:rect l="l" t="t" r="r" b="b"/>
              <a:pathLst>
                <a:path w="1198" h="1045" extrusionOk="0">
                  <a:moveTo>
                    <a:pt x="298" y="1045"/>
                  </a:moveTo>
                  <a:lnTo>
                    <a:pt x="0" y="524"/>
                  </a:lnTo>
                  <a:lnTo>
                    <a:pt x="298" y="0"/>
                  </a:lnTo>
                  <a:lnTo>
                    <a:pt x="896" y="0"/>
                  </a:lnTo>
                  <a:lnTo>
                    <a:pt x="1198" y="524"/>
                  </a:lnTo>
                  <a:lnTo>
                    <a:pt x="896" y="1045"/>
                  </a:lnTo>
                  <a:lnTo>
                    <a:pt x="298"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37" name="Google Shape;837;p22"/>
            <p:cNvGrpSpPr/>
            <p:nvPr/>
          </p:nvGrpSpPr>
          <p:grpSpPr>
            <a:xfrm>
              <a:off x="7126275" y="3092100"/>
              <a:ext cx="2308816" cy="2051409"/>
              <a:chOff x="6672678" y="2718377"/>
              <a:chExt cx="2791122" cy="2479944"/>
            </a:xfrm>
          </p:grpSpPr>
          <p:sp>
            <p:nvSpPr>
              <p:cNvPr id="838" name="Google Shape;838;p22"/>
              <p:cNvSpPr/>
              <p:nvPr/>
            </p:nvSpPr>
            <p:spPr>
              <a:xfrm>
                <a:off x="7127722" y="4750353"/>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9" name="Google Shape;839;p22"/>
              <p:cNvSpPr/>
              <p:nvPr/>
            </p:nvSpPr>
            <p:spPr>
              <a:xfrm>
                <a:off x="8037373" y="4750353"/>
                <a:ext cx="514410" cy="447968"/>
              </a:xfrm>
              <a:custGeom>
                <a:avLst/>
                <a:gdLst/>
                <a:ahLst/>
                <a:cxnLst/>
                <a:rect l="l" t="t" r="r" b="b"/>
                <a:pathLst>
                  <a:path w="1200" h="1045" extrusionOk="0">
                    <a:moveTo>
                      <a:pt x="301" y="1045"/>
                    </a:moveTo>
                    <a:lnTo>
                      <a:pt x="0" y="524"/>
                    </a:lnTo>
                    <a:lnTo>
                      <a:pt x="301" y="0"/>
                    </a:lnTo>
                    <a:lnTo>
                      <a:pt x="899" y="0"/>
                    </a:lnTo>
                    <a:lnTo>
                      <a:pt x="1200"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0" name="Google Shape;840;p22"/>
              <p:cNvSpPr/>
              <p:nvPr/>
            </p:nvSpPr>
            <p:spPr>
              <a:xfrm>
                <a:off x="6672678" y="4496560"/>
                <a:ext cx="513553" cy="449254"/>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1" name="Google Shape;841;p22"/>
              <p:cNvSpPr/>
              <p:nvPr/>
            </p:nvSpPr>
            <p:spPr>
              <a:xfrm>
                <a:off x="8492836" y="4496560"/>
                <a:ext cx="513981" cy="449254"/>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2" name="Google Shape;842;p22"/>
              <p:cNvSpPr/>
              <p:nvPr/>
            </p:nvSpPr>
            <p:spPr>
              <a:xfrm>
                <a:off x="8038011" y="4242354"/>
                <a:ext cx="513981" cy="449254"/>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3" name="Google Shape;843;p22"/>
              <p:cNvSpPr/>
              <p:nvPr/>
            </p:nvSpPr>
            <p:spPr>
              <a:xfrm>
                <a:off x="8038011" y="3734371"/>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2"/>
              <p:cNvSpPr/>
              <p:nvPr/>
            </p:nvSpPr>
            <p:spPr>
              <a:xfrm>
                <a:off x="7582336" y="3989854"/>
                <a:ext cx="513981" cy="447968"/>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22"/>
              <p:cNvSpPr/>
              <p:nvPr/>
            </p:nvSpPr>
            <p:spPr>
              <a:xfrm>
                <a:off x="8037586" y="3226398"/>
                <a:ext cx="513981" cy="447968"/>
              </a:xfrm>
              <a:custGeom>
                <a:avLst/>
                <a:gdLst/>
                <a:ahLst/>
                <a:cxnLst/>
                <a:rect l="l" t="t" r="r" b="b"/>
                <a:pathLst>
                  <a:path w="1199" h="1045" extrusionOk="0">
                    <a:moveTo>
                      <a:pt x="299" y="1045"/>
                    </a:moveTo>
                    <a:lnTo>
                      <a:pt x="0" y="521"/>
                    </a:lnTo>
                    <a:lnTo>
                      <a:pt x="299" y="0"/>
                    </a:lnTo>
                    <a:lnTo>
                      <a:pt x="900" y="0"/>
                    </a:lnTo>
                    <a:lnTo>
                      <a:pt x="1199" y="521"/>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22"/>
              <p:cNvSpPr/>
              <p:nvPr/>
            </p:nvSpPr>
            <p:spPr>
              <a:xfrm>
                <a:off x="7582328" y="4496560"/>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7" name="Google Shape;847;p22"/>
              <p:cNvSpPr/>
              <p:nvPr/>
            </p:nvSpPr>
            <p:spPr>
              <a:xfrm>
                <a:off x="8492836" y="2972182"/>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48" name="Google Shape;848;p22"/>
              <p:cNvGrpSpPr/>
              <p:nvPr/>
            </p:nvGrpSpPr>
            <p:grpSpPr>
              <a:xfrm>
                <a:off x="8947661" y="2718377"/>
                <a:ext cx="514839" cy="956379"/>
                <a:chOff x="-335637" y="454377"/>
                <a:chExt cx="514839" cy="956379"/>
              </a:xfrm>
            </p:grpSpPr>
            <p:sp>
              <p:nvSpPr>
                <p:cNvPr id="849" name="Google Shape;849;p22"/>
                <p:cNvSpPr/>
                <p:nvPr/>
              </p:nvSpPr>
              <p:spPr>
                <a:xfrm>
                  <a:off x="-335637" y="454377"/>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0" name="Google Shape;850;p22"/>
                <p:cNvSpPr/>
                <p:nvPr/>
              </p:nvSpPr>
              <p:spPr>
                <a:xfrm>
                  <a:off x="-335637" y="962788"/>
                  <a:ext cx="514839" cy="447968"/>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51" name="Google Shape;851;p22"/>
              <p:cNvSpPr/>
              <p:nvPr/>
            </p:nvSpPr>
            <p:spPr>
              <a:xfrm>
                <a:off x="8948961" y="4242569"/>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52" name="Google Shape;852;p22"/>
            <p:cNvGrpSpPr/>
            <p:nvPr/>
          </p:nvGrpSpPr>
          <p:grpSpPr>
            <a:xfrm>
              <a:off x="-211829" y="-252351"/>
              <a:ext cx="2308858" cy="2266530"/>
              <a:chOff x="-335649" y="-309497"/>
              <a:chExt cx="2789824" cy="2738678"/>
            </a:xfrm>
          </p:grpSpPr>
          <p:sp>
            <p:nvSpPr>
              <p:cNvPr id="853" name="Google Shape;853;p22"/>
              <p:cNvSpPr/>
              <p:nvPr/>
            </p:nvSpPr>
            <p:spPr>
              <a:xfrm>
                <a:off x="575935" y="-55291"/>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4" name="Google Shape;854;p22"/>
              <p:cNvSpPr/>
              <p:nvPr/>
            </p:nvSpPr>
            <p:spPr>
              <a:xfrm>
                <a:off x="121109" y="-309497"/>
                <a:ext cx="513553" cy="447968"/>
              </a:xfrm>
              <a:custGeom>
                <a:avLst/>
                <a:gdLst/>
                <a:ahLst/>
                <a:cxnLst/>
                <a:rect l="l" t="t" r="r" b="b"/>
                <a:pathLst>
                  <a:path w="1198" h="1045" extrusionOk="0">
                    <a:moveTo>
                      <a:pt x="299" y="1045"/>
                    </a:moveTo>
                    <a:lnTo>
                      <a:pt x="0" y="524"/>
                    </a:lnTo>
                    <a:lnTo>
                      <a:pt x="299" y="0"/>
                    </a:lnTo>
                    <a:lnTo>
                      <a:pt x="900" y="0"/>
                    </a:lnTo>
                    <a:lnTo>
                      <a:pt x="1198"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5" name="Google Shape;855;p22"/>
              <p:cNvSpPr/>
              <p:nvPr/>
            </p:nvSpPr>
            <p:spPr>
              <a:xfrm>
                <a:off x="1030760" y="-309497"/>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6" name="Google Shape;856;p22"/>
              <p:cNvSpPr/>
              <p:nvPr/>
            </p:nvSpPr>
            <p:spPr>
              <a:xfrm>
                <a:off x="120463" y="1214860"/>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7" name="Google Shape;857;p22"/>
              <p:cNvSpPr/>
              <p:nvPr/>
            </p:nvSpPr>
            <p:spPr>
              <a:xfrm>
                <a:off x="576146" y="452671"/>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8" name="Google Shape;858;p22"/>
              <p:cNvSpPr/>
              <p:nvPr/>
            </p:nvSpPr>
            <p:spPr>
              <a:xfrm>
                <a:off x="1030971" y="198465"/>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22"/>
              <p:cNvSpPr/>
              <p:nvPr/>
            </p:nvSpPr>
            <p:spPr>
              <a:xfrm>
                <a:off x="1940622" y="198465"/>
                <a:ext cx="513553" cy="447968"/>
              </a:xfrm>
              <a:custGeom>
                <a:avLst/>
                <a:gdLst/>
                <a:ahLst/>
                <a:cxnLst/>
                <a:rect l="l" t="t" r="r" b="b"/>
                <a:pathLst>
                  <a:path w="1198" h="1045" extrusionOk="0">
                    <a:moveTo>
                      <a:pt x="299" y="1045"/>
                    </a:moveTo>
                    <a:lnTo>
                      <a:pt x="0" y="524"/>
                    </a:lnTo>
                    <a:lnTo>
                      <a:pt x="299" y="0"/>
                    </a:lnTo>
                    <a:lnTo>
                      <a:pt x="900" y="0"/>
                    </a:lnTo>
                    <a:lnTo>
                      <a:pt x="1198"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0" name="Google Shape;860;p22"/>
              <p:cNvSpPr/>
              <p:nvPr/>
            </p:nvSpPr>
            <p:spPr>
              <a:xfrm>
                <a:off x="120463" y="1722844"/>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22"/>
              <p:cNvSpPr/>
              <p:nvPr/>
            </p:nvSpPr>
            <p:spPr>
              <a:xfrm>
                <a:off x="120463" y="706877"/>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2" name="Google Shape;862;p22"/>
              <p:cNvSpPr/>
              <p:nvPr/>
            </p:nvSpPr>
            <p:spPr>
              <a:xfrm>
                <a:off x="1485797" y="452671"/>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22"/>
              <p:cNvSpPr/>
              <p:nvPr/>
            </p:nvSpPr>
            <p:spPr>
              <a:xfrm>
                <a:off x="-335649" y="1981213"/>
                <a:ext cx="514839" cy="447968"/>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64" name="Google Shape;864;p22"/>
              <p:cNvGrpSpPr/>
              <p:nvPr/>
            </p:nvGrpSpPr>
            <p:grpSpPr>
              <a:xfrm>
                <a:off x="-335647" y="-54873"/>
                <a:ext cx="514839" cy="1973204"/>
                <a:chOff x="-335637" y="-54873"/>
                <a:chExt cx="514839" cy="1973204"/>
              </a:xfrm>
            </p:grpSpPr>
            <p:sp>
              <p:nvSpPr>
                <p:cNvPr id="865" name="Google Shape;865;p22"/>
                <p:cNvSpPr/>
                <p:nvPr/>
              </p:nvSpPr>
              <p:spPr>
                <a:xfrm>
                  <a:off x="-335637" y="453110"/>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22"/>
                <p:cNvSpPr/>
                <p:nvPr/>
              </p:nvSpPr>
              <p:spPr>
                <a:xfrm>
                  <a:off x="-335637" y="961094"/>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22"/>
                <p:cNvSpPr/>
                <p:nvPr/>
              </p:nvSpPr>
              <p:spPr>
                <a:xfrm>
                  <a:off x="-335637" y="-54873"/>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22"/>
                <p:cNvSpPr/>
                <p:nvPr/>
              </p:nvSpPr>
              <p:spPr>
                <a:xfrm>
                  <a:off x="-335637" y="1470363"/>
                  <a:ext cx="514839" cy="447968"/>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grpSp>
        <p:nvGrpSpPr>
          <p:cNvPr id="869" name="Google Shape;869;p22"/>
          <p:cNvGrpSpPr/>
          <p:nvPr/>
        </p:nvGrpSpPr>
        <p:grpSpPr>
          <a:xfrm>
            <a:off x="166362" y="-41975"/>
            <a:ext cx="8890861" cy="4759752"/>
            <a:chOff x="166362" y="-41975"/>
            <a:chExt cx="8890861" cy="4759752"/>
          </a:xfrm>
        </p:grpSpPr>
        <p:sp>
          <p:nvSpPr>
            <p:cNvPr id="870" name="Google Shape;870;p22"/>
            <p:cNvSpPr/>
            <p:nvPr/>
          </p:nvSpPr>
          <p:spPr>
            <a:xfrm>
              <a:off x="329806" y="1591080"/>
              <a:ext cx="425381" cy="37075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2"/>
            <p:cNvSpPr/>
            <p:nvPr/>
          </p:nvSpPr>
          <p:spPr>
            <a:xfrm>
              <a:off x="166362" y="168231"/>
              <a:ext cx="425381" cy="37075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22"/>
            <p:cNvSpPr/>
            <p:nvPr/>
          </p:nvSpPr>
          <p:spPr>
            <a:xfrm>
              <a:off x="1295967" y="-41975"/>
              <a:ext cx="425381" cy="37075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22"/>
            <p:cNvSpPr/>
            <p:nvPr/>
          </p:nvSpPr>
          <p:spPr>
            <a:xfrm>
              <a:off x="7502267" y="4347215"/>
              <a:ext cx="425174" cy="370562"/>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22"/>
            <p:cNvSpPr/>
            <p:nvPr/>
          </p:nvSpPr>
          <p:spPr>
            <a:xfrm>
              <a:off x="8632048" y="4136753"/>
              <a:ext cx="425174" cy="370562"/>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0"/>
        <p:cNvGrpSpPr/>
        <p:nvPr/>
      </p:nvGrpSpPr>
      <p:grpSpPr>
        <a:xfrm>
          <a:off x="0" y="0"/>
          <a:ext cx="0" cy="0"/>
          <a:chOff x="0" y="0"/>
          <a:chExt cx="0" cy="0"/>
        </a:xfrm>
      </p:grpSpPr>
      <p:pic>
        <p:nvPicPr>
          <p:cNvPr id="181" name="Google Shape;181;p5"/>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182" name="Google Shape;182;p5"/>
          <p:cNvGrpSpPr/>
          <p:nvPr/>
        </p:nvGrpSpPr>
        <p:grpSpPr>
          <a:xfrm>
            <a:off x="-140878" y="-262958"/>
            <a:ext cx="9520193" cy="5660743"/>
            <a:chOff x="-140878" y="-262958"/>
            <a:chExt cx="9520193" cy="5660743"/>
          </a:xfrm>
        </p:grpSpPr>
        <p:grpSp>
          <p:nvGrpSpPr>
            <p:cNvPr id="183" name="Google Shape;183;p5"/>
            <p:cNvGrpSpPr/>
            <p:nvPr/>
          </p:nvGrpSpPr>
          <p:grpSpPr>
            <a:xfrm>
              <a:off x="-140878" y="3948309"/>
              <a:ext cx="3117571" cy="1449476"/>
              <a:chOff x="-140878" y="3948309"/>
              <a:chExt cx="3117571" cy="1449476"/>
            </a:xfrm>
          </p:grpSpPr>
          <p:sp>
            <p:nvSpPr>
              <p:cNvPr id="184" name="Google Shape;184;p5"/>
              <p:cNvSpPr/>
              <p:nvPr/>
            </p:nvSpPr>
            <p:spPr>
              <a:xfrm>
                <a:off x="1010097" y="5019064"/>
                <a:ext cx="433286" cy="378721"/>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5" name="Google Shape;185;p5"/>
              <p:cNvSpPr/>
              <p:nvPr/>
            </p:nvSpPr>
            <p:spPr>
              <a:xfrm>
                <a:off x="2543768" y="5019064"/>
                <a:ext cx="432924" cy="378721"/>
              </a:xfrm>
              <a:custGeom>
                <a:avLst/>
                <a:gdLst/>
                <a:ahLst/>
                <a:cxnLst/>
                <a:rect l="l" t="t" r="r" b="b"/>
                <a:pathLst>
                  <a:path w="1198" h="1048" extrusionOk="0">
                    <a:moveTo>
                      <a:pt x="301" y="1048"/>
                    </a:moveTo>
                    <a:lnTo>
                      <a:pt x="0" y="524"/>
                    </a:lnTo>
                    <a:lnTo>
                      <a:pt x="301" y="0"/>
                    </a:lnTo>
                    <a:lnTo>
                      <a:pt x="899" y="0"/>
                    </a:lnTo>
                    <a:lnTo>
                      <a:pt x="1198"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6" name="Google Shape;186;p5"/>
              <p:cNvSpPr/>
              <p:nvPr/>
            </p:nvSpPr>
            <p:spPr>
              <a:xfrm>
                <a:off x="-140878" y="4804769"/>
                <a:ext cx="434008" cy="378721"/>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7" name="Google Shape;187;p5"/>
              <p:cNvSpPr/>
              <p:nvPr/>
            </p:nvSpPr>
            <p:spPr>
              <a:xfrm>
                <a:off x="626680" y="4804769"/>
                <a:ext cx="433286" cy="378721"/>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 name="Google Shape;188;p5"/>
              <p:cNvSpPr/>
              <p:nvPr/>
            </p:nvSpPr>
            <p:spPr>
              <a:xfrm>
                <a:off x="1393515" y="4804769"/>
                <a:ext cx="432924" cy="378721"/>
              </a:xfrm>
              <a:custGeom>
                <a:avLst/>
                <a:gdLst/>
                <a:ahLst/>
                <a:cxnLst/>
                <a:rect l="l" t="t" r="r" b="b"/>
                <a:pathLst>
                  <a:path w="1198" h="1048" extrusionOk="0">
                    <a:moveTo>
                      <a:pt x="299" y="1048"/>
                    </a:moveTo>
                    <a:lnTo>
                      <a:pt x="0" y="524"/>
                    </a:lnTo>
                    <a:lnTo>
                      <a:pt x="299" y="0"/>
                    </a:lnTo>
                    <a:lnTo>
                      <a:pt x="900" y="0"/>
                    </a:lnTo>
                    <a:lnTo>
                      <a:pt x="1198"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 name="Google Shape;189;p5"/>
              <p:cNvSpPr/>
              <p:nvPr/>
            </p:nvSpPr>
            <p:spPr>
              <a:xfrm>
                <a:off x="-140878" y="3948309"/>
                <a:ext cx="434008" cy="37763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5"/>
              <p:cNvSpPr/>
              <p:nvPr/>
            </p:nvSpPr>
            <p:spPr>
              <a:xfrm>
                <a:off x="243262" y="5019064"/>
                <a:ext cx="433286" cy="378721"/>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 name="Google Shape;191;p5"/>
              <p:cNvSpPr/>
              <p:nvPr/>
            </p:nvSpPr>
            <p:spPr>
              <a:xfrm>
                <a:off x="1776933" y="4590834"/>
                <a:ext cx="432924" cy="377637"/>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 name="Google Shape;192;p5"/>
              <p:cNvSpPr/>
              <p:nvPr/>
            </p:nvSpPr>
            <p:spPr>
              <a:xfrm>
                <a:off x="243262" y="4162243"/>
                <a:ext cx="433286" cy="377998"/>
              </a:xfrm>
              <a:custGeom>
                <a:avLst/>
                <a:gdLst/>
                <a:ahLst/>
                <a:cxnLst/>
                <a:rect l="l" t="t" r="r" b="b"/>
                <a:pathLst>
                  <a:path w="1199" h="1046" extrusionOk="0">
                    <a:moveTo>
                      <a:pt x="299" y="1046"/>
                    </a:moveTo>
                    <a:lnTo>
                      <a:pt x="0" y="524"/>
                    </a:lnTo>
                    <a:lnTo>
                      <a:pt x="299" y="0"/>
                    </a:lnTo>
                    <a:lnTo>
                      <a:pt x="897" y="0"/>
                    </a:lnTo>
                    <a:lnTo>
                      <a:pt x="1199" y="524"/>
                    </a:lnTo>
                    <a:lnTo>
                      <a:pt x="897"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 name="Google Shape;193;p5"/>
              <p:cNvSpPr/>
              <p:nvPr/>
            </p:nvSpPr>
            <p:spPr>
              <a:xfrm>
                <a:off x="2160350" y="4804769"/>
                <a:ext cx="432924" cy="378721"/>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4" name="Google Shape;194;p5"/>
              <p:cNvSpPr/>
              <p:nvPr/>
            </p:nvSpPr>
            <p:spPr>
              <a:xfrm>
                <a:off x="243262" y="4590834"/>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 name="Google Shape;195;p5"/>
              <p:cNvSpPr/>
              <p:nvPr/>
            </p:nvSpPr>
            <p:spPr>
              <a:xfrm>
                <a:off x="1010097" y="4590834"/>
                <a:ext cx="433286" cy="377637"/>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 name="Google Shape;196;p5"/>
              <p:cNvSpPr/>
              <p:nvPr/>
            </p:nvSpPr>
            <p:spPr>
              <a:xfrm>
                <a:off x="626680" y="4376539"/>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97" name="Google Shape;197;p5"/>
            <p:cNvGrpSpPr/>
            <p:nvPr/>
          </p:nvGrpSpPr>
          <p:grpSpPr>
            <a:xfrm>
              <a:off x="7795053" y="-262958"/>
              <a:ext cx="1584261" cy="2305936"/>
              <a:chOff x="7795053" y="-262958"/>
              <a:chExt cx="1584261" cy="2305936"/>
            </a:xfrm>
          </p:grpSpPr>
          <p:sp>
            <p:nvSpPr>
              <p:cNvPr id="198" name="Google Shape;198;p5"/>
              <p:cNvSpPr/>
              <p:nvPr/>
            </p:nvSpPr>
            <p:spPr>
              <a:xfrm>
                <a:off x="8562611" y="1022093"/>
                <a:ext cx="433286" cy="378721"/>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 name="Google Shape;199;p5"/>
              <p:cNvSpPr/>
              <p:nvPr/>
            </p:nvSpPr>
            <p:spPr>
              <a:xfrm>
                <a:off x="8178471" y="379567"/>
                <a:ext cx="434008" cy="37763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 name="Google Shape;200;p5"/>
              <p:cNvSpPr/>
              <p:nvPr/>
            </p:nvSpPr>
            <p:spPr>
              <a:xfrm>
                <a:off x="8946029" y="379567"/>
                <a:ext cx="433286" cy="377637"/>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1" name="Google Shape;201;p5"/>
              <p:cNvSpPr/>
              <p:nvPr/>
            </p:nvSpPr>
            <p:spPr>
              <a:xfrm>
                <a:off x="7795053" y="165633"/>
                <a:ext cx="432924" cy="377637"/>
              </a:xfrm>
              <a:custGeom>
                <a:avLst/>
                <a:gdLst/>
                <a:ahLst/>
                <a:cxnLst/>
                <a:rect l="l" t="t" r="r" b="b"/>
                <a:pathLst>
                  <a:path w="1198" h="1045" extrusionOk="0">
                    <a:moveTo>
                      <a:pt x="301" y="1045"/>
                    </a:moveTo>
                    <a:lnTo>
                      <a:pt x="0" y="523"/>
                    </a:lnTo>
                    <a:lnTo>
                      <a:pt x="301" y="0"/>
                    </a:lnTo>
                    <a:lnTo>
                      <a:pt x="899" y="0"/>
                    </a:lnTo>
                    <a:lnTo>
                      <a:pt x="1198"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2" name="Google Shape;202;p5"/>
              <p:cNvSpPr/>
              <p:nvPr/>
            </p:nvSpPr>
            <p:spPr>
              <a:xfrm>
                <a:off x="8562611" y="165633"/>
                <a:ext cx="433286" cy="377637"/>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 name="Google Shape;203;p5"/>
              <p:cNvSpPr/>
              <p:nvPr/>
            </p:nvSpPr>
            <p:spPr>
              <a:xfrm>
                <a:off x="8562611" y="-262958"/>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5"/>
              <p:cNvSpPr/>
              <p:nvPr/>
            </p:nvSpPr>
            <p:spPr>
              <a:xfrm>
                <a:off x="8946029" y="1665702"/>
                <a:ext cx="433286" cy="377276"/>
              </a:xfrm>
              <a:custGeom>
                <a:avLst/>
                <a:gdLst/>
                <a:ahLst/>
                <a:cxnLst/>
                <a:rect l="l" t="t" r="r" b="b"/>
                <a:pathLst>
                  <a:path w="1199" h="1044" extrusionOk="0">
                    <a:moveTo>
                      <a:pt x="299" y="1044"/>
                    </a:moveTo>
                    <a:lnTo>
                      <a:pt x="0" y="521"/>
                    </a:lnTo>
                    <a:lnTo>
                      <a:pt x="299" y="0"/>
                    </a:lnTo>
                    <a:lnTo>
                      <a:pt x="900" y="0"/>
                    </a:lnTo>
                    <a:lnTo>
                      <a:pt x="1199" y="521"/>
                    </a:lnTo>
                    <a:lnTo>
                      <a:pt x="900"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5" name="Google Shape;205;p5"/>
              <p:cNvSpPr/>
              <p:nvPr/>
            </p:nvSpPr>
            <p:spPr>
              <a:xfrm>
                <a:off x="8946029" y="807797"/>
                <a:ext cx="433286" cy="378721"/>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6" name="Google Shape;206;p5"/>
              <p:cNvSpPr/>
              <p:nvPr/>
            </p:nvSpPr>
            <p:spPr>
              <a:xfrm>
                <a:off x="8562611" y="593863"/>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7" name="Google Shape;207;p5"/>
              <p:cNvSpPr/>
              <p:nvPr/>
            </p:nvSpPr>
            <p:spPr>
              <a:xfrm>
                <a:off x="7795053" y="-262958"/>
                <a:ext cx="432924" cy="377637"/>
              </a:xfrm>
              <a:custGeom>
                <a:avLst/>
                <a:gdLst/>
                <a:ahLst/>
                <a:cxnLst/>
                <a:rect l="l" t="t" r="r" b="b"/>
                <a:pathLst>
                  <a:path w="1198" h="1045" extrusionOk="0">
                    <a:moveTo>
                      <a:pt x="301" y="1045"/>
                    </a:moveTo>
                    <a:lnTo>
                      <a:pt x="0" y="524"/>
                    </a:lnTo>
                    <a:lnTo>
                      <a:pt x="301" y="0"/>
                    </a:lnTo>
                    <a:lnTo>
                      <a:pt x="899" y="0"/>
                    </a:lnTo>
                    <a:lnTo>
                      <a:pt x="1198"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08" name="Google Shape;208;p5"/>
          <p:cNvGrpSpPr/>
          <p:nvPr/>
        </p:nvGrpSpPr>
        <p:grpSpPr>
          <a:xfrm>
            <a:off x="-143032" y="-50549"/>
            <a:ext cx="9524873" cy="5235379"/>
            <a:chOff x="-143032" y="-50549"/>
            <a:chExt cx="9524873" cy="5235379"/>
          </a:xfrm>
        </p:grpSpPr>
        <p:sp>
          <p:nvSpPr>
            <p:cNvPr id="209" name="Google Shape;209;p5"/>
            <p:cNvSpPr/>
            <p:nvPr/>
          </p:nvSpPr>
          <p:spPr>
            <a:xfrm>
              <a:off x="-143032" y="437466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0" name="Google Shape;210;p5"/>
            <p:cNvSpPr/>
            <p:nvPr/>
          </p:nvSpPr>
          <p:spPr>
            <a:xfrm>
              <a:off x="1948818" y="480343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1" name="Google Shape;211;p5"/>
            <p:cNvSpPr/>
            <p:nvPr/>
          </p:nvSpPr>
          <p:spPr>
            <a:xfrm>
              <a:off x="8943518" y="123541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 name="Google Shape;212;p5"/>
            <p:cNvSpPr/>
            <p:nvPr/>
          </p:nvSpPr>
          <p:spPr>
            <a:xfrm>
              <a:off x="7411893" y="-5054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13" name="Google Shape;213;p5"/>
          <p:cNvSpPr txBox="1">
            <a:spLocks noGrp="1"/>
          </p:cNvSpPr>
          <p:nvPr>
            <p:ph type="subTitle" idx="1"/>
          </p:nvPr>
        </p:nvSpPr>
        <p:spPr>
          <a:xfrm>
            <a:off x="1577550" y="2519725"/>
            <a:ext cx="25830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4" name="Google Shape;214;p5"/>
          <p:cNvSpPr txBox="1">
            <a:spLocks noGrp="1"/>
          </p:cNvSpPr>
          <p:nvPr>
            <p:ph type="subTitle" idx="2"/>
          </p:nvPr>
        </p:nvSpPr>
        <p:spPr>
          <a:xfrm>
            <a:off x="4983450" y="2519725"/>
            <a:ext cx="25830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5" name="Google Shape;215;p5"/>
          <p:cNvSpPr txBox="1">
            <a:spLocks noGrp="1"/>
          </p:cNvSpPr>
          <p:nvPr>
            <p:ph type="subTitle" idx="3"/>
          </p:nvPr>
        </p:nvSpPr>
        <p:spPr>
          <a:xfrm>
            <a:off x="1577550" y="2885525"/>
            <a:ext cx="2583000" cy="12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5"/>
          <p:cNvSpPr txBox="1">
            <a:spLocks noGrp="1"/>
          </p:cNvSpPr>
          <p:nvPr>
            <p:ph type="subTitle" idx="4"/>
          </p:nvPr>
        </p:nvSpPr>
        <p:spPr>
          <a:xfrm>
            <a:off x="4983452" y="2885525"/>
            <a:ext cx="2583000" cy="12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3"/>
        <p:cNvGrpSpPr/>
        <p:nvPr/>
      </p:nvGrpSpPr>
      <p:grpSpPr>
        <a:xfrm>
          <a:off x="0" y="0"/>
          <a:ext cx="0" cy="0"/>
          <a:chOff x="0" y="0"/>
          <a:chExt cx="0" cy="0"/>
        </a:xfrm>
      </p:grpSpPr>
      <p:pic>
        <p:nvPicPr>
          <p:cNvPr id="254" name="Google Shape;254;p7"/>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255" name="Google Shape;255;p7"/>
          <p:cNvGrpSpPr/>
          <p:nvPr/>
        </p:nvGrpSpPr>
        <p:grpSpPr>
          <a:xfrm>
            <a:off x="-281030" y="-264573"/>
            <a:ext cx="9698943" cy="5674276"/>
            <a:chOff x="-281030" y="-264573"/>
            <a:chExt cx="9698943" cy="5674276"/>
          </a:xfrm>
        </p:grpSpPr>
        <p:grpSp>
          <p:nvGrpSpPr>
            <p:cNvPr id="256" name="Google Shape;256;p7"/>
            <p:cNvGrpSpPr/>
            <p:nvPr/>
          </p:nvGrpSpPr>
          <p:grpSpPr>
            <a:xfrm>
              <a:off x="7050310" y="2248643"/>
              <a:ext cx="2367603" cy="3161060"/>
              <a:chOff x="7050310" y="2248643"/>
              <a:chExt cx="2367603" cy="3161060"/>
            </a:xfrm>
          </p:grpSpPr>
          <p:sp>
            <p:nvSpPr>
              <p:cNvPr id="257" name="Google Shape;257;p7"/>
              <p:cNvSpPr/>
              <p:nvPr/>
            </p:nvSpPr>
            <p:spPr>
              <a:xfrm>
                <a:off x="8592340" y="4597653"/>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8" name="Google Shape;258;p7"/>
              <p:cNvSpPr/>
              <p:nvPr/>
            </p:nvSpPr>
            <p:spPr>
              <a:xfrm>
                <a:off x="7435636" y="4382292"/>
                <a:ext cx="435081" cy="380602"/>
              </a:xfrm>
              <a:custGeom>
                <a:avLst/>
                <a:gdLst/>
                <a:ahLst/>
                <a:cxnLst/>
                <a:rect l="l" t="t" r="r" b="b"/>
                <a:pathLst>
                  <a:path w="1198" h="1048" extrusionOk="0">
                    <a:moveTo>
                      <a:pt x="301" y="1048"/>
                    </a:moveTo>
                    <a:lnTo>
                      <a:pt x="0" y="524"/>
                    </a:lnTo>
                    <a:lnTo>
                      <a:pt x="301" y="0"/>
                    </a:lnTo>
                    <a:lnTo>
                      <a:pt x="899" y="0"/>
                    </a:lnTo>
                    <a:lnTo>
                      <a:pt x="1198"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9" name="Google Shape;259;p7"/>
              <p:cNvSpPr/>
              <p:nvPr/>
            </p:nvSpPr>
            <p:spPr>
              <a:xfrm>
                <a:off x="8207014" y="4382292"/>
                <a:ext cx="435444" cy="380602"/>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7050310" y="4167295"/>
                <a:ext cx="435081" cy="379513"/>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1" name="Google Shape;261;p7"/>
              <p:cNvSpPr/>
              <p:nvPr/>
            </p:nvSpPr>
            <p:spPr>
              <a:xfrm>
                <a:off x="8592340" y="4167295"/>
                <a:ext cx="435444" cy="379513"/>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 name="Google Shape;262;p7"/>
              <p:cNvSpPr/>
              <p:nvPr/>
            </p:nvSpPr>
            <p:spPr>
              <a:xfrm>
                <a:off x="8592340" y="2875856"/>
                <a:ext cx="435444" cy="379513"/>
              </a:xfrm>
              <a:custGeom>
                <a:avLst/>
                <a:gdLst/>
                <a:ahLst/>
                <a:cxnLst/>
                <a:rect l="l" t="t" r="r" b="b"/>
                <a:pathLst>
                  <a:path w="1199" h="1045" extrusionOk="0">
                    <a:moveTo>
                      <a:pt x="299" y="1045"/>
                    </a:moveTo>
                    <a:lnTo>
                      <a:pt x="0" y="521"/>
                    </a:lnTo>
                    <a:lnTo>
                      <a:pt x="299" y="0"/>
                    </a:lnTo>
                    <a:lnTo>
                      <a:pt x="900" y="0"/>
                    </a:lnTo>
                    <a:lnTo>
                      <a:pt x="1199" y="521"/>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 name="Google Shape;263;p7"/>
              <p:cNvSpPr/>
              <p:nvPr/>
            </p:nvSpPr>
            <p:spPr>
              <a:xfrm>
                <a:off x="8592340" y="3736573"/>
                <a:ext cx="435444" cy="379876"/>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 name="Google Shape;264;p7"/>
              <p:cNvSpPr/>
              <p:nvPr/>
            </p:nvSpPr>
            <p:spPr>
              <a:xfrm>
                <a:off x="8592340" y="2445861"/>
                <a:ext cx="435444" cy="379149"/>
              </a:xfrm>
              <a:custGeom>
                <a:avLst/>
                <a:gdLst/>
                <a:ahLst/>
                <a:cxnLst/>
                <a:rect l="l" t="t" r="r" b="b"/>
                <a:pathLst>
                  <a:path w="1199" h="1044" extrusionOk="0">
                    <a:moveTo>
                      <a:pt x="299" y="1044"/>
                    </a:moveTo>
                    <a:lnTo>
                      <a:pt x="0" y="521"/>
                    </a:lnTo>
                    <a:lnTo>
                      <a:pt x="299" y="0"/>
                    </a:lnTo>
                    <a:lnTo>
                      <a:pt x="900" y="0"/>
                    </a:lnTo>
                    <a:lnTo>
                      <a:pt x="1199" y="521"/>
                    </a:lnTo>
                    <a:lnTo>
                      <a:pt x="900"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5" name="Google Shape;265;p7"/>
              <p:cNvSpPr/>
              <p:nvPr/>
            </p:nvSpPr>
            <p:spPr>
              <a:xfrm>
                <a:off x="7820962" y="4597653"/>
                <a:ext cx="436170" cy="380602"/>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6" name="Google Shape;266;p7"/>
              <p:cNvSpPr/>
              <p:nvPr/>
            </p:nvSpPr>
            <p:spPr>
              <a:xfrm>
                <a:off x="8207014" y="3521575"/>
                <a:ext cx="435444" cy="379513"/>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 name="Google Shape;267;p7"/>
              <p:cNvSpPr/>
              <p:nvPr/>
            </p:nvSpPr>
            <p:spPr>
              <a:xfrm>
                <a:off x="8592340" y="3306215"/>
                <a:ext cx="435444" cy="379513"/>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68" name="Google Shape;268;p7"/>
              <p:cNvGrpSpPr/>
              <p:nvPr/>
            </p:nvGrpSpPr>
            <p:grpSpPr>
              <a:xfrm>
                <a:off x="8986856" y="2248643"/>
                <a:ext cx="431057" cy="1652445"/>
                <a:chOff x="8986856" y="2125728"/>
                <a:chExt cx="431057" cy="1652445"/>
              </a:xfrm>
            </p:grpSpPr>
            <p:sp>
              <p:nvSpPr>
                <p:cNvPr id="269" name="Google Shape;269;p7"/>
                <p:cNvSpPr/>
                <p:nvPr/>
              </p:nvSpPr>
              <p:spPr>
                <a:xfrm>
                  <a:off x="8986856" y="2976715"/>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0" name="Google Shape;270;p7"/>
                <p:cNvSpPr/>
                <p:nvPr/>
              </p:nvSpPr>
              <p:spPr>
                <a:xfrm>
                  <a:off x="8986856" y="2125728"/>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1" name="Google Shape;271;p7"/>
                <p:cNvSpPr/>
                <p:nvPr/>
              </p:nvSpPr>
              <p:spPr>
                <a:xfrm>
                  <a:off x="8986856" y="3402030"/>
                  <a:ext cx="431057" cy="376143"/>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72" name="Google Shape;272;p7"/>
              <p:cNvSpPr/>
              <p:nvPr/>
            </p:nvSpPr>
            <p:spPr>
              <a:xfrm>
                <a:off x="8977667" y="4382292"/>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3" name="Google Shape;273;p7"/>
              <p:cNvGrpSpPr/>
              <p:nvPr/>
            </p:nvGrpSpPr>
            <p:grpSpPr>
              <a:xfrm>
                <a:off x="7050310" y="5029101"/>
                <a:ext cx="1206822" cy="380602"/>
                <a:chOff x="7871812" y="5143503"/>
                <a:chExt cx="1206822" cy="380602"/>
              </a:xfrm>
            </p:grpSpPr>
            <p:sp>
              <p:nvSpPr>
                <p:cNvPr id="274" name="Google Shape;274;p7"/>
                <p:cNvSpPr/>
                <p:nvPr/>
              </p:nvSpPr>
              <p:spPr>
                <a:xfrm>
                  <a:off x="8643190" y="5143503"/>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 name="Google Shape;275;p7"/>
                <p:cNvSpPr/>
                <p:nvPr/>
              </p:nvSpPr>
              <p:spPr>
                <a:xfrm>
                  <a:off x="7871812" y="5143503"/>
                  <a:ext cx="436170" cy="380602"/>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6" name="Google Shape;276;p7"/>
              <p:cNvGrpSpPr/>
              <p:nvPr/>
            </p:nvGrpSpPr>
            <p:grpSpPr>
              <a:xfrm>
                <a:off x="7436710" y="4813753"/>
                <a:ext cx="1206822" cy="380602"/>
                <a:chOff x="7871812" y="5143503"/>
                <a:chExt cx="1206822" cy="380602"/>
              </a:xfrm>
            </p:grpSpPr>
            <p:sp>
              <p:nvSpPr>
                <p:cNvPr id="277" name="Google Shape;277;p7"/>
                <p:cNvSpPr/>
                <p:nvPr/>
              </p:nvSpPr>
              <p:spPr>
                <a:xfrm>
                  <a:off x="8643190" y="5143503"/>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8" name="Google Shape;278;p7"/>
                <p:cNvSpPr/>
                <p:nvPr/>
              </p:nvSpPr>
              <p:spPr>
                <a:xfrm>
                  <a:off x="7871812" y="5143503"/>
                  <a:ext cx="436170" cy="380602"/>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79" name="Google Shape;279;p7"/>
              <p:cNvSpPr/>
              <p:nvPr/>
            </p:nvSpPr>
            <p:spPr>
              <a:xfrm>
                <a:off x="8592340" y="5029101"/>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7"/>
              <p:cNvSpPr/>
              <p:nvPr/>
            </p:nvSpPr>
            <p:spPr>
              <a:xfrm>
                <a:off x="8977667" y="4818212"/>
                <a:ext cx="431057" cy="376143"/>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81" name="Google Shape;281;p7"/>
            <p:cNvGrpSpPr/>
            <p:nvPr/>
          </p:nvGrpSpPr>
          <p:grpSpPr>
            <a:xfrm>
              <a:off x="-281030" y="-264573"/>
              <a:ext cx="2353900" cy="2509684"/>
              <a:chOff x="-281030" y="-264573"/>
              <a:chExt cx="2353900" cy="2509684"/>
            </a:xfrm>
          </p:grpSpPr>
          <p:sp>
            <p:nvSpPr>
              <p:cNvPr id="282" name="Google Shape;282;p7"/>
              <p:cNvSpPr/>
              <p:nvPr/>
            </p:nvSpPr>
            <p:spPr>
              <a:xfrm>
                <a:off x="102285" y="1868968"/>
                <a:ext cx="430339" cy="376143"/>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 name="Google Shape;283;p7"/>
              <p:cNvSpPr/>
              <p:nvPr/>
            </p:nvSpPr>
            <p:spPr>
              <a:xfrm>
                <a:off x="100856" y="1017265"/>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 name="Google Shape;284;p7"/>
              <p:cNvSpPr/>
              <p:nvPr/>
            </p:nvSpPr>
            <p:spPr>
              <a:xfrm>
                <a:off x="482385" y="379114"/>
                <a:ext cx="430339" cy="375066"/>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 name="Google Shape;285;p7"/>
              <p:cNvSpPr/>
              <p:nvPr/>
            </p:nvSpPr>
            <p:spPr>
              <a:xfrm>
                <a:off x="100856" y="166278"/>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7"/>
              <p:cNvSpPr/>
              <p:nvPr/>
            </p:nvSpPr>
            <p:spPr>
              <a:xfrm>
                <a:off x="1624819" y="166278"/>
                <a:ext cx="429980" cy="375066"/>
              </a:xfrm>
              <a:custGeom>
                <a:avLst/>
                <a:gdLst/>
                <a:ahLst/>
                <a:cxnLst/>
                <a:rect l="l" t="t" r="r" b="b"/>
                <a:pathLst>
                  <a:path w="1198" h="1045" extrusionOk="0">
                    <a:moveTo>
                      <a:pt x="299" y="1045"/>
                    </a:moveTo>
                    <a:lnTo>
                      <a:pt x="0" y="524"/>
                    </a:lnTo>
                    <a:lnTo>
                      <a:pt x="299" y="0"/>
                    </a:lnTo>
                    <a:lnTo>
                      <a:pt x="900" y="0"/>
                    </a:lnTo>
                    <a:lnTo>
                      <a:pt x="1198"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7"/>
              <p:cNvSpPr/>
              <p:nvPr/>
            </p:nvSpPr>
            <p:spPr>
              <a:xfrm>
                <a:off x="100856" y="1442580"/>
                <a:ext cx="431057" cy="376143"/>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 name="Google Shape;288;p7"/>
              <p:cNvSpPr/>
              <p:nvPr/>
            </p:nvSpPr>
            <p:spPr>
              <a:xfrm>
                <a:off x="100856" y="591951"/>
                <a:ext cx="431057" cy="375066"/>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 name="Google Shape;289;p7"/>
              <p:cNvSpPr/>
              <p:nvPr/>
            </p:nvSpPr>
            <p:spPr>
              <a:xfrm>
                <a:off x="0" y="100"/>
                <a:ext cx="150026" cy="328766"/>
              </a:xfrm>
              <a:custGeom>
                <a:avLst/>
                <a:gdLst/>
                <a:ahLst/>
                <a:cxnLst/>
                <a:rect l="l" t="t" r="r" b="b"/>
                <a:pathLst>
                  <a:path w="418" h="916" extrusionOk="0">
                    <a:moveTo>
                      <a:pt x="193" y="0"/>
                    </a:moveTo>
                    <a:lnTo>
                      <a:pt x="0" y="0"/>
                    </a:lnTo>
                    <a:lnTo>
                      <a:pt x="0" y="916"/>
                    </a:lnTo>
                    <a:lnTo>
                      <a:pt x="119" y="916"/>
                    </a:lnTo>
                    <a:lnTo>
                      <a:pt x="418" y="394"/>
                    </a:lnTo>
                    <a:lnTo>
                      <a:pt x="193"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 name="Google Shape;290;p7"/>
              <p:cNvSpPr/>
              <p:nvPr/>
            </p:nvSpPr>
            <p:spPr>
              <a:xfrm>
                <a:off x="-281030" y="-49919"/>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91" name="Google Shape;291;p7"/>
              <p:cNvGrpSpPr/>
              <p:nvPr/>
            </p:nvGrpSpPr>
            <p:grpSpPr>
              <a:xfrm>
                <a:off x="-281030" y="804430"/>
                <a:ext cx="431057" cy="1227845"/>
                <a:chOff x="8986856" y="2548403"/>
                <a:chExt cx="431057" cy="1227845"/>
              </a:xfrm>
            </p:grpSpPr>
            <p:sp>
              <p:nvSpPr>
                <p:cNvPr id="292" name="Google Shape;292;p7"/>
                <p:cNvSpPr/>
                <p:nvPr/>
              </p:nvSpPr>
              <p:spPr>
                <a:xfrm>
                  <a:off x="8986856" y="2548403"/>
                  <a:ext cx="431057" cy="375066"/>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 name="Google Shape;293;p7"/>
                <p:cNvSpPr/>
                <p:nvPr/>
              </p:nvSpPr>
              <p:spPr>
                <a:xfrm>
                  <a:off x="8986856" y="3400105"/>
                  <a:ext cx="431057" cy="376143"/>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4" name="Google Shape;294;p7"/>
              <p:cNvGrpSpPr/>
              <p:nvPr/>
            </p:nvGrpSpPr>
            <p:grpSpPr>
              <a:xfrm>
                <a:off x="100856" y="-264573"/>
                <a:ext cx="1972014" cy="380602"/>
                <a:chOff x="292960" y="-214322"/>
                <a:chExt cx="1972014" cy="380602"/>
              </a:xfrm>
            </p:grpSpPr>
            <p:grpSp>
              <p:nvGrpSpPr>
                <p:cNvPr id="295" name="Google Shape;295;p7"/>
                <p:cNvGrpSpPr/>
                <p:nvPr/>
              </p:nvGrpSpPr>
              <p:grpSpPr>
                <a:xfrm>
                  <a:off x="292960" y="-214322"/>
                  <a:ext cx="1206822" cy="380602"/>
                  <a:chOff x="7871812" y="5143503"/>
                  <a:chExt cx="1206822" cy="380602"/>
                </a:xfrm>
              </p:grpSpPr>
              <p:sp>
                <p:nvSpPr>
                  <p:cNvPr id="296" name="Google Shape;296;p7"/>
                  <p:cNvSpPr/>
                  <p:nvPr/>
                </p:nvSpPr>
                <p:spPr>
                  <a:xfrm>
                    <a:off x="8643190" y="5143503"/>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7" name="Google Shape;297;p7"/>
                  <p:cNvSpPr/>
                  <p:nvPr/>
                </p:nvSpPr>
                <p:spPr>
                  <a:xfrm>
                    <a:off x="7871812" y="5143503"/>
                    <a:ext cx="436170" cy="380602"/>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98" name="Google Shape;298;p7"/>
                <p:cNvSpPr/>
                <p:nvPr/>
              </p:nvSpPr>
              <p:spPr>
                <a:xfrm>
                  <a:off x="1833917" y="-209863"/>
                  <a:ext cx="431057" cy="376143"/>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9" name="Google Shape;299;p7"/>
              <p:cNvGrpSpPr/>
              <p:nvPr/>
            </p:nvGrpSpPr>
            <p:grpSpPr>
              <a:xfrm>
                <a:off x="482385" y="-51736"/>
                <a:ext cx="1206822" cy="380602"/>
                <a:chOff x="7871812" y="5143503"/>
                <a:chExt cx="1206822" cy="380602"/>
              </a:xfrm>
            </p:grpSpPr>
            <p:sp>
              <p:nvSpPr>
                <p:cNvPr id="300" name="Google Shape;300;p7"/>
                <p:cNvSpPr/>
                <p:nvPr/>
              </p:nvSpPr>
              <p:spPr>
                <a:xfrm>
                  <a:off x="8643190" y="5143503"/>
                  <a:ext cx="435444" cy="380602"/>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7"/>
                <p:cNvSpPr/>
                <p:nvPr/>
              </p:nvSpPr>
              <p:spPr>
                <a:xfrm>
                  <a:off x="7871812" y="5143503"/>
                  <a:ext cx="436170" cy="380602"/>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grpSp>
        <p:nvGrpSpPr>
          <p:cNvPr id="302" name="Google Shape;302;p7"/>
          <p:cNvGrpSpPr/>
          <p:nvPr/>
        </p:nvGrpSpPr>
        <p:grpSpPr>
          <a:xfrm>
            <a:off x="-288307" y="-26211"/>
            <a:ext cx="9710198" cy="5011604"/>
            <a:chOff x="-288307" y="-26211"/>
            <a:chExt cx="9710198" cy="5011604"/>
          </a:xfrm>
        </p:grpSpPr>
        <p:sp>
          <p:nvSpPr>
            <p:cNvPr id="303" name="Google Shape;303;p7"/>
            <p:cNvSpPr/>
            <p:nvPr/>
          </p:nvSpPr>
          <p:spPr>
            <a:xfrm>
              <a:off x="-288307" y="122711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4" name="Google Shape;304;p7"/>
            <p:cNvSpPr/>
            <p:nvPr/>
          </p:nvSpPr>
          <p:spPr>
            <a:xfrm>
              <a:off x="8430768" y="397001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5" name="Google Shape;305;p7"/>
            <p:cNvSpPr/>
            <p:nvPr/>
          </p:nvSpPr>
          <p:spPr>
            <a:xfrm>
              <a:off x="8983568" y="2640226"/>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6" name="Google Shape;306;p7"/>
            <p:cNvSpPr/>
            <p:nvPr/>
          </p:nvSpPr>
          <p:spPr>
            <a:xfrm>
              <a:off x="7221268" y="460400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7"/>
            <p:cNvSpPr/>
            <p:nvPr/>
          </p:nvSpPr>
          <p:spPr>
            <a:xfrm>
              <a:off x="997543" y="-2621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08" name="Google Shape;308;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9" name="Google Shape;309;p7"/>
          <p:cNvSpPr txBox="1">
            <a:spLocks noGrp="1"/>
          </p:cNvSpPr>
          <p:nvPr>
            <p:ph type="body" idx="1"/>
          </p:nvPr>
        </p:nvSpPr>
        <p:spPr>
          <a:xfrm>
            <a:off x="944850" y="1691825"/>
            <a:ext cx="3583500" cy="2278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10" name="Google Shape;310;p7"/>
          <p:cNvSpPr>
            <a:spLocks noGrp="1"/>
          </p:cNvSpPr>
          <p:nvPr>
            <p:ph type="pic" idx="2"/>
          </p:nvPr>
        </p:nvSpPr>
        <p:spPr>
          <a:xfrm>
            <a:off x="4940575" y="1374425"/>
            <a:ext cx="2916900" cy="2913000"/>
          </a:xfrm>
          <a:prstGeom prst="ellipse">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1"/>
        <p:cNvGrpSpPr/>
        <p:nvPr/>
      </p:nvGrpSpPr>
      <p:grpSpPr>
        <a:xfrm>
          <a:off x="0" y="0"/>
          <a:ext cx="0" cy="0"/>
          <a:chOff x="0" y="0"/>
          <a:chExt cx="0" cy="0"/>
        </a:xfrm>
      </p:grpSpPr>
      <p:pic>
        <p:nvPicPr>
          <p:cNvPr id="312" name="Google Shape;312;p8"/>
          <p:cNvPicPr preferRelativeResize="0"/>
          <p:nvPr/>
        </p:nvPicPr>
        <p:blipFill rotWithShape="1">
          <a:blip r:embed="rId2">
            <a:alphaModFix amt="22000"/>
          </a:blip>
          <a:srcRect/>
          <a:stretch/>
        </p:blipFill>
        <p:spPr>
          <a:xfrm>
            <a:off x="0" y="0"/>
            <a:ext cx="9144000" cy="5143500"/>
          </a:xfrm>
          <a:prstGeom prst="rect">
            <a:avLst/>
          </a:prstGeom>
          <a:noFill/>
          <a:ln>
            <a:noFill/>
          </a:ln>
        </p:spPr>
      </p:pic>
      <p:sp>
        <p:nvSpPr>
          <p:cNvPr id="313" name="Google Shape;313;p8"/>
          <p:cNvSpPr txBox="1">
            <a:spLocks noGrp="1"/>
          </p:cNvSpPr>
          <p:nvPr>
            <p:ph type="title"/>
          </p:nvPr>
        </p:nvSpPr>
        <p:spPr>
          <a:xfrm>
            <a:off x="2263050" y="1395063"/>
            <a:ext cx="4617900" cy="18363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6000"/>
              <a:buNone/>
              <a:defRPr sz="5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14" name="Google Shape;314;p8"/>
          <p:cNvGrpSpPr/>
          <p:nvPr/>
        </p:nvGrpSpPr>
        <p:grpSpPr>
          <a:xfrm>
            <a:off x="-333525" y="-310200"/>
            <a:ext cx="9708987" cy="5682859"/>
            <a:chOff x="-333525" y="-310200"/>
            <a:chExt cx="9708987" cy="5682859"/>
          </a:xfrm>
        </p:grpSpPr>
        <p:grpSp>
          <p:nvGrpSpPr>
            <p:cNvPr id="315" name="Google Shape;315;p8"/>
            <p:cNvGrpSpPr/>
            <p:nvPr/>
          </p:nvGrpSpPr>
          <p:grpSpPr>
            <a:xfrm>
              <a:off x="-333525" y="-310200"/>
              <a:ext cx="2699885" cy="2700990"/>
              <a:chOff x="-333504" y="-310185"/>
              <a:chExt cx="3242716" cy="3244043"/>
            </a:xfrm>
          </p:grpSpPr>
          <p:sp>
            <p:nvSpPr>
              <p:cNvPr id="316" name="Google Shape;316;p8"/>
              <p:cNvSpPr/>
              <p:nvPr/>
            </p:nvSpPr>
            <p:spPr>
              <a:xfrm>
                <a:off x="576146" y="960654"/>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7" name="Google Shape;317;p8"/>
              <p:cNvSpPr/>
              <p:nvPr/>
            </p:nvSpPr>
            <p:spPr>
              <a:xfrm>
                <a:off x="1030971" y="706877"/>
                <a:ext cx="513981" cy="447968"/>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8" name="Google Shape;318;p8"/>
              <p:cNvSpPr/>
              <p:nvPr/>
            </p:nvSpPr>
            <p:spPr>
              <a:xfrm>
                <a:off x="576146" y="452671"/>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9" name="Google Shape;319;p8"/>
              <p:cNvSpPr/>
              <p:nvPr/>
            </p:nvSpPr>
            <p:spPr>
              <a:xfrm>
                <a:off x="1030971" y="198465"/>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0" name="Google Shape;320;p8"/>
              <p:cNvSpPr/>
              <p:nvPr/>
            </p:nvSpPr>
            <p:spPr>
              <a:xfrm>
                <a:off x="1940622" y="198465"/>
                <a:ext cx="513553" cy="447968"/>
              </a:xfrm>
              <a:custGeom>
                <a:avLst/>
                <a:gdLst/>
                <a:ahLst/>
                <a:cxnLst/>
                <a:rect l="l" t="t" r="r" b="b"/>
                <a:pathLst>
                  <a:path w="1198" h="1045" extrusionOk="0">
                    <a:moveTo>
                      <a:pt x="299" y="1045"/>
                    </a:moveTo>
                    <a:lnTo>
                      <a:pt x="0" y="524"/>
                    </a:lnTo>
                    <a:lnTo>
                      <a:pt x="299" y="0"/>
                    </a:lnTo>
                    <a:lnTo>
                      <a:pt x="900" y="0"/>
                    </a:lnTo>
                    <a:lnTo>
                      <a:pt x="1198"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1" name="Google Shape;321;p8"/>
              <p:cNvSpPr/>
              <p:nvPr/>
            </p:nvSpPr>
            <p:spPr>
              <a:xfrm>
                <a:off x="576146" y="2486319"/>
                <a:ext cx="513981" cy="447539"/>
              </a:xfrm>
              <a:custGeom>
                <a:avLst/>
                <a:gdLst/>
                <a:ahLst/>
                <a:cxnLst/>
                <a:rect l="l" t="t" r="r" b="b"/>
                <a:pathLst>
                  <a:path w="1199" h="1044" extrusionOk="0">
                    <a:moveTo>
                      <a:pt x="299" y="1044"/>
                    </a:moveTo>
                    <a:lnTo>
                      <a:pt x="0" y="521"/>
                    </a:lnTo>
                    <a:lnTo>
                      <a:pt x="299" y="0"/>
                    </a:lnTo>
                    <a:lnTo>
                      <a:pt x="897" y="0"/>
                    </a:lnTo>
                    <a:lnTo>
                      <a:pt x="1199" y="521"/>
                    </a:lnTo>
                    <a:lnTo>
                      <a:pt x="897"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2" name="Google Shape;322;p8"/>
              <p:cNvSpPr/>
              <p:nvPr/>
            </p:nvSpPr>
            <p:spPr>
              <a:xfrm>
                <a:off x="120463" y="1722844"/>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3" name="Google Shape;323;p8"/>
              <p:cNvSpPr/>
              <p:nvPr/>
            </p:nvSpPr>
            <p:spPr>
              <a:xfrm>
                <a:off x="120463" y="706877"/>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4" name="Google Shape;324;p8"/>
              <p:cNvSpPr/>
              <p:nvPr/>
            </p:nvSpPr>
            <p:spPr>
              <a:xfrm>
                <a:off x="120463" y="2232113"/>
                <a:ext cx="514839" cy="447968"/>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5" name="Google Shape;325;p8"/>
              <p:cNvSpPr/>
              <p:nvPr/>
            </p:nvSpPr>
            <p:spPr>
              <a:xfrm>
                <a:off x="-333504" y="960013"/>
                <a:ext cx="513981" cy="449254"/>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6" name="Google Shape;326;p8"/>
              <p:cNvSpPr/>
              <p:nvPr/>
            </p:nvSpPr>
            <p:spPr>
              <a:xfrm>
                <a:off x="-333504" y="452030"/>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8"/>
              <p:cNvSpPr/>
              <p:nvPr/>
            </p:nvSpPr>
            <p:spPr>
              <a:xfrm>
                <a:off x="-333504" y="1977694"/>
                <a:ext cx="513981" cy="447539"/>
              </a:xfrm>
              <a:custGeom>
                <a:avLst/>
                <a:gdLst/>
                <a:ahLst/>
                <a:cxnLst/>
                <a:rect l="l" t="t" r="r" b="b"/>
                <a:pathLst>
                  <a:path w="1199" h="1044" extrusionOk="0">
                    <a:moveTo>
                      <a:pt x="299" y="1044"/>
                    </a:moveTo>
                    <a:lnTo>
                      <a:pt x="0" y="521"/>
                    </a:lnTo>
                    <a:lnTo>
                      <a:pt x="299" y="0"/>
                    </a:lnTo>
                    <a:lnTo>
                      <a:pt x="897" y="0"/>
                    </a:lnTo>
                    <a:lnTo>
                      <a:pt x="1199" y="521"/>
                    </a:lnTo>
                    <a:lnTo>
                      <a:pt x="897"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8"/>
              <p:cNvSpPr/>
              <p:nvPr/>
            </p:nvSpPr>
            <p:spPr>
              <a:xfrm>
                <a:off x="-333504" y="2485669"/>
                <a:ext cx="513981" cy="447539"/>
              </a:xfrm>
              <a:custGeom>
                <a:avLst/>
                <a:gdLst/>
                <a:ahLst/>
                <a:cxnLst/>
                <a:rect l="l" t="t" r="r" b="b"/>
                <a:pathLst>
                  <a:path w="1199" h="1044" extrusionOk="0">
                    <a:moveTo>
                      <a:pt x="299" y="1044"/>
                    </a:moveTo>
                    <a:lnTo>
                      <a:pt x="0" y="521"/>
                    </a:lnTo>
                    <a:lnTo>
                      <a:pt x="299" y="0"/>
                    </a:lnTo>
                    <a:lnTo>
                      <a:pt x="897" y="0"/>
                    </a:lnTo>
                    <a:lnTo>
                      <a:pt x="1199" y="521"/>
                    </a:lnTo>
                    <a:lnTo>
                      <a:pt x="897"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8"/>
              <p:cNvSpPr/>
              <p:nvPr/>
            </p:nvSpPr>
            <p:spPr>
              <a:xfrm>
                <a:off x="576359" y="-55979"/>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0" name="Google Shape;330;p8"/>
              <p:cNvSpPr/>
              <p:nvPr/>
            </p:nvSpPr>
            <p:spPr>
              <a:xfrm>
                <a:off x="2395660" y="-55979"/>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1" name="Google Shape;331;p8"/>
              <p:cNvSpPr/>
              <p:nvPr/>
            </p:nvSpPr>
            <p:spPr>
              <a:xfrm>
                <a:off x="120676" y="-310185"/>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2" name="Google Shape;332;p8"/>
              <p:cNvSpPr/>
              <p:nvPr/>
            </p:nvSpPr>
            <p:spPr>
              <a:xfrm>
                <a:off x="1031184" y="-310185"/>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3" name="Google Shape;333;p8"/>
              <p:cNvSpPr/>
              <p:nvPr/>
            </p:nvSpPr>
            <p:spPr>
              <a:xfrm>
                <a:off x="1486009" y="-55979"/>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4" name="Google Shape;334;p8"/>
              <p:cNvSpPr/>
              <p:nvPr/>
            </p:nvSpPr>
            <p:spPr>
              <a:xfrm>
                <a:off x="-333291" y="-56620"/>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35" name="Google Shape;335;p8"/>
            <p:cNvSpPr/>
            <p:nvPr/>
          </p:nvSpPr>
          <p:spPr>
            <a:xfrm>
              <a:off x="7025501" y="4563575"/>
              <a:ext cx="432514" cy="379215"/>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6" name="Google Shape;336;p8"/>
            <p:cNvSpPr/>
            <p:nvPr/>
          </p:nvSpPr>
          <p:spPr>
            <a:xfrm>
              <a:off x="8558439" y="4563575"/>
              <a:ext cx="432875" cy="379215"/>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 name="Google Shape;337;p8"/>
            <p:cNvSpPr/>
            <p:nvPr/>
          </p:nvSpPr>
          <p:spPr>
            <a:xfrm>
              <a:off x="8175385" y="4348999"/>
              <a:ext cx="432875" cy="379215"/>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 name="Google Shape;338;p8"/>
            <p:cNvSpPr/>
            <p:nvPr/>
          </p:nvSpPr>
          <p:spPr>
            <a:xfrm>
              <a:off x="8175385" y="3920211"/>
              <a:ext cx="432875" cy="37813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 name="Google Shape;339;p8"/>
            <p:cNvSpPr/>
            <p:nvPr/>
          </p:nvSpPr>
          <p:spPr>
            <a:xfrm>
              <a:off x="8558439" y="2848058"/>
              <a:ext cx="432875" cy="378130"/>
            </a:xfrm>
            <a:custGeom>
              <a:avLst/>
              <a:gdLst/>
              <a:ahLst/>
              <a:cxnLst/>
              <a:rect l="l" t="t" r="r" b="b"/>
              <a:pathLst>
                <a:path w="1199" h="1045" extrusionOk="0">
                  <a:moveTo>
                    <a:pt x="299" y="1045"/>
                  </a:moveTo>
                  <a:lnTo>
                    <a:pt x="0" y="521"/>
                  </a:lnTo>
                  <a:lnTo>
                    <a:pt x="299" y="0"/>
                  </a:lnTo>
                  <a:lnTo>
                    <a:pt x="900" y="0"/>
                  </a:lnTo>
                  <a:lnTo>
                    <a:pt x="1199" y="521"/>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0" name="Google Shape;340;p8"/>
            <p:cNvSpPr/>
            <p:nvPr/>
          </p:nvSpPr>
          <p:spPr>
            <a:xfrm>
              <a:off x="8558439" y="3705635"/>
              <a:ext cx="432875" cy="378492"/>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 name="Google Shape;341;p8"/>
            <p:cNvSpPr/>
            <p:nvPr/>
          </p:nvSpPr>
          <p:spPr>
            <a:xfrm>
              <a:off x="7791609" y="4563575"/>
              <a:ext cx="433597" cy="379215"/>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 name="Google Shape;342;p8"/>
            <p:cNvSpPr/>
            <p:nvPr/>
          </p:nvSpPr>
          <p:spPr>
            <a:xfrm>
              <a:off x="7791609" y="4134786"/>
              <a:ext cx="433597" cy="378130"/>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8"/>
            <p:cNvSpPr/>
            <p:nvPr/>
          </p:nvSpPr>
          <p:spPr>
            <a:xfrm>
              <a:off x="8175385" y="3491422"/>
              <a:ext cx="432875" cy="37813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8"/>
            <p:cNvSpPr/>
            <p:nvPr/>
          </p:nvSpPr>
          <p:spPr>
            <a:xfrm>
              <a:off x="8942587" y="3920195"/>
              <a:ext cx="432875" cy="378130"/>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8"/>
            <p:cNvSpPr/>
            <p:nvPr/>
          </p:nvSpPr>
          <p:spPr>
            <a:xfrm>
              <a:off x="8942587" y="3491044"/>
              <a:ext cx="432875" cy="378492"/>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8"/>
            <p:cNvSpPr/>
            <p:nvPr/>
          </p:nvSpPr>
          <p:spPr>
            <a:xfrm>
              <a:off x="8942587" y="3062255"/>
              <a:ext cx="432875" cy="378130"/>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 name="Google Shape;347;p8"/>
            <p:cNvSpPr/>
            <p:nvPr/>
          </p:nvSpPr>
          <p:spPr>
            <a:xfrm>
              <a:off x="8942587" y="4348987"/>
              <a:ext cx="432875" cy="378492"/>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 name="Google Shape;348;p8"/>
            <p:cNvSpPr/>
            <p:nvPr/>
          </p:nvSpPr>
          <p:spPr>
            <a:xfrm>
              <a:off x="8558439" y="4993443"/>
              <a:ext cx="432875" cy="379215"/>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8"/>
            <p:cNvSpPr/>
            <p:nvPr/>
          </p:nvSpPr>
          <p:spPr>
            <a:xfrm>
              <a:off x="7408555" y="4778868"/>
              <a:ext cx="432514" cy="379216"/>
            </a:xfrm>
            <a:custGeom>
              <a:avLst/>
              <a:gdLst/>
              <a:ahLst/>
              <a:cxnLst/>
              <a:rect l="l" t="t" r="r" b="b"/>
              <a:pathLst>
                <a:path w="1198" h="1048" extrusionOk="0">
                  <a:moveTo>
                    <a:pt x="301" y="1048"/>
                  </a:moveTo>
                  <a:lnTo>
                    <a:pt x="0" y="524"/>
                  </a:lnTo>
                  <a:lnTo>
                    <a:pt x="301" y="0"/>
                  </a:lnTo>
                  <a:lnTo>
                    <a:pt x="899" y="0"/>
                  </a:lnTo>
                  <a:lnTo>
                    <a:pt x="1198"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8"/>
            <p:cNvSpPr/>
            <p:nvPr/>
          </p:nvSpPr>
          <p:spPr>
            <a:xfrm>
              <a:off x="8175385" y="4778868"/>
              <a:ext cx="432875" cy="379215"/>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8"/>
            <p:cNvSpPr/>
            <p:nvPr/>
          </p:nvSpPr>
          <p:spPr>
            <a:xfrm>
              <a:off x="8942587" y="4778856"/>
              <a:ext cx="432875" cy="378492"/>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8"/>
            <p:cNvSpPr/>
            <p:nvPr/>
          </p:nvSpPr>
          <p:spPr>
            <a:xfrm>
              <a:off x="7025501" y="4993443"/>
              <a:ext cx="432514" cy="379215"/>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 name="Google Shape;353;p8"/>
            <p:cNvSpPr/>
            <p:nvPr/>
          </p:nvSpPr>
          <p:spPr>
            <a:xfrm>
              <a:off x="6641385" y="4778868"/>
              <a:ext cx="432875" cy="378131"/>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8"/>
            <p:cNvSpPr/>
            <p:nvPr/>
          </p:nvSpPr>
          <p:spPr>
            <a:xfrm>
              <a:off x="7024971" y="4134786"/>
              <a:ext cx="433597" cy="37813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5" name="Google Shape;355;p8"/>
          <p:cNvGrpSpPr/>
          <p:nvPr/>
        </p:nvGrpSpPr>
        <p:grpSpPr>
          <a:xfrm>
            <a:off x="43086" y="161378"/>
            <a:ext cx="8948225" cy="5210191"/>
            <a:chOff x="43086" y="161378"/>
            <a:chExt cx="8948225" cy="5210191"/>
          </a:xfrm>
        </p:grpSpPr>
        <p:grpSp>
          <p:nvGrpSpPr>
            <p:cNvPr id="356" name="Google Shape;356;p8"/>
            <p:cNvGrpSpPr/>
            <p:nvPr/>
          </p:nvGrpSpPr>
          <p:grpSpPr>
            <a:xfrm>
              <a:off x="7791782" y="4134778"/>
              <a:ext cx="1199530" cy="1236791"/>
              <a:chOff x="7617459" y="4010692"/>
              <a:chExt cx="1424281" cy="1465218"/>
            </a:xfrm>
          </p:grpSpPr>
          <p:sp>
            <p:nvSpPr>
              <p:cNvPr id="357" name="Google Shape;357;p8"/>
              <p:cNvSpPr/>
              <p:nvPr/>
            </p:nvSpPr>
            <p:spPr>
              <a:xfrm>
                <a:off x="8527759" y="4010692"/>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8"/>
              <p:cNvSpPr/>
              <p:nvPr/>
            </p:nvSpPr>
            <p:spPr>
              <a:xfrm>
                <a:off x="7617459" y="5027942"/>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59" name="Google Shape;359;p8"/>
            <p:cNvSpPr/>
            <p:nvPr/>
          </p:nvSpPr>
          <p:spPr>
            <a:xfrm>
              <a:off x="43086" y="962953"/>
              <a:ext cx="432875" cy="378131"/>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0" name="Google Shape;360;p8"/>
            <p:cNvSpPr/>
            <p:nvPr/>
          </p:nvSpPr>
          <p:spPr>
            <a:xfrm>
              <a:off x="1338486" y="161378"/>
              <a:ext cx="432875" cy="378131"/>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1" name="Google Shape;361;p8"/>
            <p:cNvSpPr/>
            <p:nvPr/>
          </p:nvSpPr>
          <p:spPr>
            <a:xfrm>
              <a:off x="8430786" y="3112928"/>
              <a:ext cx="432875" cy="378131"/>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2" name="Google Shape;362;p8"/>
            <p:cNvSpPr/>
            <p:nvPr/>
          </p:nvSpPr>
          <p:spPr>
            <a:xfrm>
              <a:off x="7916436" y="3869553"/>
              <a:ext cx="432875" cy="378131"/>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46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553"/>
        <p:cNvGrpSpPr/>
        <p:nvPr/>
      </p:nvGrpSpPr>
      <p:grpSpPr>
        <a:xfrm>
          <a:off x="0" y="0"/>
          <a:ext cx="0" cy="0"/>
          <a:chOff x="0" y="0"/>
          <a:chExt cx="0" cy="0"/>
        </a:xfrm>
      </p:grpSpPr>
      <p:pic>
        <p:nvPicPr>
          <p:cNvPr id="554" name="Google Shape;554;p16"/>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555" name="Google Shape;555;p16"/>
          <p:cNvGrpSpPr/>
          <p:nvPr/>
        </p:nvGrpSpPr>
        <p:grpSpPr>
          <a:xfrm>
            <a:off x="-256528" y="-60013"/>
            <a:ext cx="9654593" cy="5468335"/>
            <a:chOff x="-256528" y="-60013"/>
            <a:chExt cx="9654593" cy="5468335"/>
          </a:xfrm>
        </p:grpSpPr>
        <p:grpSp>
          <p:nvGrpSpPr>
            <p:cNvPr id="556" name="Google Shape;556;p16"/>
            <p:cNvGrpSpPr/>
            <p:nvPr/>
          </p:nvGrpSpPr>
          <p:grpSpPr>
            <a:xfrm>
              <a:off x="-256528" y="-60013"/>
              <a:ext cx="1200844" cy="2734166"/>
              <a:chOff x="-256528" y="-60013"/>
              <a:chExt cx="1200844" cy="2734166"/>
            </a:xfrm>
          </p:grpSpPr>
          <p:sp>
            <p:nvSpPr>
              <p:cNvPr id="557" name="Google Shape;557;p16"/>
              <p:cNvSpPr/>
              <p:nvPr/>
            </p:nvSpPr>
            <p:spPr>
              <a:xfrm>
                <a:off x="127612" y="1225761"/>
                <a:ext cx="433286" cy="377637"/>
              </a:xfrm>
              <a:custGeom>
                <a:avLst/>
                <a:gdLst/>
                <a:ahLst/>
                <a:cxnLst/>
                <a:rect l="l" t="t" r="r" b="b"/>
                <a:pathLst>
                  <a:path w="1199" h="1045" extrusionOk="0">
                    <a:moveTo>
                      <a:pt x="299" y="1045"/>
                    </a:moveTo>
                    <a:lnTo>
                      <a:pt x="0" y="522"/>
                    </a:lnTo>
                    <a:lnTo>
                      <a:pt x="299" y="0"/>
                    </a:lnTo>
                    <a:lnTo>
                      <a:pt x="897" y="0"/>
                    </a:lnTo>
                    <a:lnTo>
                      <a:pt x="1199" y="522"/>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16"/>
              <p:cNvSpPr/>
              <p:nvPr/>
            </p:nvSpPr>
            <p:spPr>
              <a:xfrm>
                <a:off x="127612" y="796447"/>
                <a:ext cx="433286" cy="378721"/>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9" name="Google Shape;559;p16"/>
              <p:cNvSpPr/>
              <p:nvPr/>
            </p:nvSpPr>
            <p:spPr>
              <a:xfrm>
                <a:off x="511030" y="582513"/>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16"/>
              <p:cNvSpPr/>
              <p:nvPr/>
            </p:nvSpPr>
            <p:spPr>
              <a:xfrm>
                <a:off x="127612" y="368217"/>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16"/>
              <p:cNvSpPr/>
              <p:nvPr/>
            </p:nvSpPr>
            <p:spPr>
              <a:xfrm>
                <a:off x="511030" y="154283"/>
                <a:ext cx="433286" cy="377637"/>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16"/>
              <p:cNvSpPr/>
              <p:nvPr/>
            </p:nvSpPr>
            <p:spPr>
              <a:xfrm>
                <a:off x="127612" y="-60013"/>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3" name="Google Shape;563;p16"/>
              <p:cNvSpPr/>
              <p:nvPr/>
            </p:nvSpPr>
            <p:spPr>
              <a:xfrm>
                <a:off x="-256528" y="2296516"/>
                <a:ext cx="434008" cy="37763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4" name="Google Shape;564;p16"/>
              <p:cNvSpPr/>
              <p:nvPr/>
            </p:nvSpPr>
            <p:spPr>
              <a:xfrm>
                <a:off x="127612" y="1654352"/>
                <a:ext cx="433286" cy="377276"/>
              </a:xfrm>
              <a:custGeom>
                <a:avLst/>
                <a:gdLst/>
                <a:ahLst/>
                <a:cxnLst/>
                <a:rect l="l" t="t" r="r" b="b"/>
                <a:pathLst>
                  <a:path w="1199" h="1044" extrusionOk="0">
                    <a:moveTo>
                      <a:pt x="299" y="1044"/>
                    </a:moveTo>
                    <a:lnTo>
                      <a:pt x="0" y="521"/>
                    </a:lnTo>
                    <a:lnTo>
                      <a:pt x="299" y="0"/>
                    </a:lnTo>
                    <a:lnTo>
                      <a:pt x="897" y="0"/>
                    </a:lnTo>
                    <a:lnTo>
                      <a:pt x="1199" y="521"/>
                    </a:lnTo>
                    <a:lnTo>
                      <a:pt x="897"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5" name="Google Shape;565;p16"/>
              <p:cNvSpPr/>
              <p:nvPr/>
            </p:nvSpPr>
            <p:spPr>
              <a:xfrm>
                <a:off x="127612" y="2082221"/>
                <a:ext cx="433286" cy="377637"/>
              </a:xfrm>
              <a:custGeom>
                <a:avLst/>
                <a:gdLst/>
                <a:ahLst/>
                <a:cxnLst/>
                <a:rect l="l" t="t" r="r" b="b"/>
                <a:pathLst>
                  <a:path w="1199" h="1045" extrusionOk="0">
                    <a:moveTo>
                      <a:pt x="299" y="1045"/>
                    </a:moveTo>
                    <a:lnTo>
                      <a:pt x="0" y="521"/>
                    </a:lnTo>
                    <a:lnTo>
                      <a:pt x="299" y="0"/>
                    </a:lnTo>
                    <a:lnTo>
                      <a:pt x="897" y="0"/>
                    </a:lnTo>
                    <a:lnTo>
                      <a:pt x="1199" y="521"/>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6" name="Google Shape;566;p16"/>
              <p:cNvSpPr/>
              <p:nvPr/>
            </p:nvSpPr>
            <p:spPr>
              <a:xfrm>
                <a:off x="-256528" y="1010743"/>
                <a:ext cx="434008" cy="378721"/>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7" name="Google Shape;567;p16"/>
              <p:cNvSpPr/>
              <p:nvPr/>
            </p:nvSpPr>
            <p:spPr>
              <a:xfrm>
                <a:off x="-256528" y="154283"/>
                <a:ext cx="434008" cy="37763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8" name="Google Shape;568;p16"/>
              <p:cNvSpPr/>
              <p:nvPr/>
            </p:nvSpPr>
            <p:spPr>
              <a:xfrm>
                <a:off x="-256528" y="1440057"/>
                <a:ext cx="434008" cy="377637"/>
              </a:xfrm>
              <a:custGeom>
                <a:avLst/>
                <a:gdLst/>
                <a:ahLst/>
                <a:cxnLst/>
                <a:rect l="l" t="t" r="r" b="b"/>
                <a:pathLst>
                  <a:path w="1201" h="1045" extrusionOk="0">
                    <a:moveTo>
                      <a:pt x="301" y="1045"/>
                    </a:moveTo>
                    <a:lnTo>
                      <a:pt x="0" y="521"/>
                    </a:lnTo>
                    <a:lnTo>
                      <a:pt x="301" y="0"/>
                    </a:lnTo>
                    <a:lnTo>
                      <a:pt x="899" y="0"/>
                    </a:lnTo>
                    <a:lnTo>
                      <a:pt x="1201" y="521"/>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69" name="Google Shape;569;p16"/>
            <p:cNvGrpSpPr/>
            <p:nvPr/>
          </p:nvGrpSpPr>
          <p:grpSpPr>
            <a:xfrm>
              <a:off x="8197221" y="2888452"/>
              <a:ext cx="1200844" cy="2519870"/>
              <a:chOff x="8197221" y="2888452"/>
              <a:chExt cx="1200844" cy="2519870"/>
            </a:xfrm>
          </p:grpSpPr>
          <p:sp>
            <p:nvSpPr>
              <p:cNvPr id="570" name="Google Shape;570;p16"/>
              <p:cNvSpPr/>
              <p:nvPr/>
            </p:nvSpPr>
            <p:spPr>
              <a:xfrm>
                <a:off x="8964779" y="5029602"/>
                <a:ext cx="433286" cy="378721"/>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1" name="Google Shape;571;p16"/>
              <p:cNvSpPr/>
              <p:nvPr/>
            </p:nvSpPr>
            <p:spPr>
              <a:xfrm>
                <a:off x="8581361" y="4815306"/>
                <a:ext cx="433286" cy="378721"/>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2" name="Google Shape;572;p16"/>
              <p:cNvSpPr/>
              <p:nvPr/>
            </p:nvSpPr>
            <p:spPr>
              <a:xfrm>
                <a:off x="8964779" y="4601372"/>
                <a:ext cx="433286" cy="377637"/>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3" name="Google Shape;573;p16"/>
              <p:cNvSpPr/>
              <p:nvPr/>
            </p:nvSpPr>
            <p:spPr>
              <a:xfrm>
                <a:off x="8581361" y="4387076"/>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4" name="Google Shape;574;p16"/>
              <p:cNvSpPr/>
              <p:nvPr/>
            </p:nvSpPr>
            <p:spPr>
              <a:xfrm>
                <a:off x="8581361" y="3530616"/>
                <a:ext cx="433286" cy="377637"/>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5" name="Google Shape;575;p16"/>
              <p:cNvSpPr/>
              <p:nvPr/>
            </p:nvSpPr>
            <p:spPr>
              <a:xfrm>
                <a:off x="8964779" y="3316321"/>
                <a:ext cx="433286" cy="377637"/>
              </a:xfrm>
              <a:custGeom>
                <a:avLst/>
                <a:gdLst/>
                <a:ahLst/>
                <a:cxnLst/>
                <a:rect l="l" t="t" r="r" b="b"/>
                <a:pathLst>
                  <a:path w="1199" h="1045" extrusionOk="0">
                    <a:moveTo>
                      <a:pt x="299" y="1045"/>
                    </a:moveTo>
                    <a:lnTo>
                      <a:pt x="0" y="521"/>
                    </a:lnTo>
                    <a:lnTo>
                      <a:pt x="299" y="0"/>
                    </a:lnTo>
                    <a:lnTo>
                      <a:pt x="900" y="0"/>
                    </a:lnTo>
                    <a:lnTo>
                      <a:pt x="1199" y="521"/>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6" name="Google Shape;576;p16"/>
              <p:cNvSpPr/>
              <p:nvPr/>
            </p:nvSpPr>
            <p:spPr>
              <a:xfrm>
                <a:off x="8581361" y="3102387"/>
                <a:ext cx="433286" cy="377275"/>
              </a:xfrm>
              <a:custGeom>
                <a:avLst/>
                <a:gdLst/>
                <a:ahLst/>
                <a:cxnLst/>
                <a:rect l="l" t="t" r="r" b="b"/>
                <a:pathLst>
                  <a:path w="1199" h="1044" extrusionOk="0">
                    <a:moveTo>
                      <a:pt x="299" y="1044"/>
                    </a:moveTo>
                    <a:lnTo>
                      <a:pt x="0" y="520"/>
                    </a:lnTo>
                    <a:lnTo>
                      <a:pt x="299" y="0"/>
                    </a:lnTo>
                    <a:lnTo>
                      <a:pt x="897" y="0"/>
                    </a:lnTo>
                    <a:lnTo>
                      <a:pt x="1199" y="520"/>
                    </a:lnTo>
                    <a:lnTo>
                      <a:pt x="897"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7" name="Google Shape;577;p16"/>
              <p:cNvSpPr/>
              <p:nvPr/>
            </p:nvSpPr>
            <p:spPr>
              <a:xfrm>
                <a:off x="8964779" y="2888452"/>
                <a:ext cx="433286" cy="377276"/>
              </a:xfrm>
              <a:custGeom>
                <a:avLst/>
                <a:gdLst/>
                <a:ahLst/>
                <a:cxnLst/>
                <a:rect l="l" t="t" r="r" b="b"/>
                <a:pathLst>
                  <a:path w="1199" h="1044" extrusionOk="0">
                    <a:moveTo>
                      <a:pt x="299" y="1044"/>
                    </a:moveTo>
                    <a:lnTo>
                      <a:pt x="0" y="521"/>
                    </a:lnTo>
                    <a:lnTo>
                      <a:pt x="299" y="0"/>
                    </a:lnTo>
                    <a:lnTo>
                      <a:pt x="900" y="0"/>
                    </a:lnTo>
                    <a:lnTo>
                      <a:pt x="1199" y="521"/>
                    </a:lnTo>
                    <a:lnTo>
                      <a:pt x="900" y="1044"/>
                    </a:lnTo>
                    <a:lnTo>
                      <a:pt x="299" y="104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8" name="Google Shape;578;p16"/>
              <p:cNvSpPr/>
              <p:nvPr/>
            </p:nvSpPr>
            <p:spPr>
              <a:xfrm>
                <a:off x="8197221" y="4601372"/>
                <a:ext cx="434008" cy="37763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9" name="Google Shape;579;p16"/>
              <p:cNvSpPr/>
              <p:nvPr/>
            </p:nvSpPr>
            <p:spPr>
              <a:xfrm>
                <a:off x="8197221" y="4172781"/>
                <a:ext cx="434008" cy="377998"/>
              </a:xfrm>
              <a:custGeom>
                <a:avLst/>
                <a:gdLst/>
                <a:ahLst/>
                <a:cxnLst/>
                <a:rect l="l" t="t" r="r" b="b"/>
                <a:pathLst>
                  <a:path w="1201" h="1046" extrusionOk="0">
                    <a:moveTo>
                      <a:pt x="301" y="1046"/>
                    </a:moveTo>
                    <a:lnTo>
                      <a:pt x="0" y="524"/>
                    </a:lnTo>
                    <a:lnTo>
                      <a:pt x="301" y="0"/>
                    </a:lnTo>
                    <a:lnTo>
                      <a:pt x="899" y="0"/>
                    </a:lnTo>
                    <a:lnTo>
                      <a:pt x="1201" y="524"/>
                    </a:lnTo>
                    <a:lnTo>
                      <a:pt x="899" y="1046"/>
                    </a:lnTo>
                    <a:lnTo>
                      <a:pt x="301"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0" name="Google Shape;580;p16"/>
              <p:cNvSpPr/>
              <p:nvPr/>
            </p:nvSpPr>
            <p:spPr>
              <a:xfrm>
                <a:off x="8581361" y="3958846"/>
                <a:ext cx="433286" cy="37763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581" name="Google Shape;581;p16"/>
          <p:cNvGrpSpPr/>
          <p:nvPr/>
        </p:nvGrpSpPr>
        <p:grpSpPr>
          <a:xfrm>
            <a:off x="-258695" y="580639"/>
            <a:ext cx="9659273" cy="4830341"/>
            <a:chOff x="-258695" y="580639"/>
            <a:chExt cx="9659273" cy="4830341"/>
          </a:xfrm>
        </p:grpSpPr>
        <p:sp>
          <p:nvSpPr>
            <p:cNvPr id="582" name="Google Shape;582;p16"/>
            <p:cNvSpPr/>
            <p:nvPr/>
          </p:nvSpPr>
          <p:spPr>
            <a:xfrm>
              <a:off x="-258695" y="58063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3" name="Google Shape;583;p16"/>
            <p:cNvSpPr/>
            <p:nvPr/>
          </p:nvSpPr>
          <p:spPr>
            <a:xfrm>
              <a:off x="274893" y="186898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16"/>
            <p:cNvSpPr/>
            <p:nvPr/>
          </p:nvSpPr>
          <p:spPr>
            <a:xfrm>
              <a:off x="8211618" y="502958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16"/>
            <p:cNvSpPr/>
            <p:nvPr/>
          </p:nvSpPr>
          <p:spPr>
            <a:xfrm>
              <a:off x="8962255" y="4171076"/>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16"/>
            <p:cNvSpPr/>
            <p:nvPr/>
          </p:nvSpPr>
          <p:spPr>
            <a:xfrm>
              <a:off x="8649943" y="281216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87" name="Google Shape;587;p16"/>
          <p:cNvSpPr txBox="1">
            <a:spLocks noGrp="1"/>
          </p:cNvSpPr>
          <p:nvPr>
            <p:ph type="subTitle" idx="1"/>
          </p:nvPr>
        </p:nvSpPr>
        <p:spPr>
          <a:xfrm>
            <a:off x="908688" y="2857387"/>
            <a:ext cx="20487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8" name="Google Shape;588;p16"/>
          <p:cNvSpPr txBox="1">
            <a:spLocks noGrp="1"/>
          </p:cNvSpPr>
          <p:nvPr>
            <p:ph type="subTitle" idx="2"/>
          </p:nvPr>
        </p:nvSpPr>
        <p:spPr>
          <a:xfrm>
            <a:off x="3569400" y="2864437"/>
            <a:ext cx="20487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9" name="Google Shape;589;p16"/>
          <p:cNvSpPr txBox="1">
            <a:spLocks noGrp="1"/>
          </p:cNvSpPr>
          <p:nvPr>
            <p:ph type="subTitle" idx="3"/>
          </p:nvPr>
        </p:nvSpPr>
        <p:spPr>
          <a:xfrm>
            <a:off x="6230113" y="2857388"/>
            <a:ext cx="2005200" cy="99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0" name="Google Shape;590;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91" name="Google Shape;591;p16"/>
          <p:cNvSpPr txBox="1">
            <a:spLocks noGrp="1"/>
          </p:cNvSpPr>
          <p:nvPr>
            <p:ph type="subTitle" idx="4"/>
          </p:nvPr>
        </p:nvSpPr>
        <p:spPr>
          <a:xfrm>
            <a:off x="908688" y="2485425"/>
            <a:ext cx="2048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592" name="Google Shape;592;p16"/>
          <p:cNvSpPr txBox="1">
            <a:spLocks noGrp="1"/>
          </p:cNvSpPr>
          <p:nvPr>
            <p:ph type="subTitle" idx="5"/>
          </p:nvPr>
        </p:nvSpPr>
        <p:spPr>
          <a:xfrm>
            <a:off x="6230113" y="2485425"/>
            <a:ext cx="2005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593" name="Google Shape;593;p16"/>
          <p:cNvSpPr txBox="1">
            <a:spLocks noGrp="1"/>
          </p:cNvSpPr>
          <p:nvPr>
            <p:ph type="subTitle" idx="6"/>
          </p:nvPr>
        </p:nvSpPr>
        <p:spPr>
          <a:xfrm>
            <a:off x="3569400" y="2493400"/>
            <a:ext cx="2048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594"/>
        <p:cNvGrpSpPr/>
        <p:nvPr/>
      </p:nvGrpSpPr>
      <p:grpSpPr>
        <a:xfrm>
          <a:off x="0" y="0"/>
          <a:ext cx="0" cy="0"/>
          <a:chOff x="0" y="0"/>
          <a:chExt cx="0" cy="0"/>
        </a:xfrm>
      </p:grpSpPr>
      <p:pic>
        <p:nvPicPr>
          <p:cNvPr id="595" name="Google Shape;595;p17"/>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596" name="Google Shape;596;p17"/>
          <p:cNvGrpSpPr/>
          <p:nvPr/>
        </p:nvGrpSpPr>
        <p:grpSpPr>
          <a:xfrm>
            <a:off x="-276166" y="-254822"/>
            <a:ext cx="9666671" cy="5663153"/>
            <a:chOff x="-276166" y="-254822"/>
            <a:chExt cx="9666671" cy="5663153"/>
          </a:xfrm>
        </p:grpSpPr>
        <p:grpSp>
          <p:nvGrpSpPr>
            <p:cNvPr id="597" name="Google Shape;597;p17"/>
            <p:cNvGrpSpPr/>
            <p:nvPr/>
          </p:nvGrpSpPr>
          <p:grpSpPr>
            <a:xfrm>
              <a:off x="7060902" y="2673603"/>
              <a:ext cx="2329603" cy="2734728"/>
              <a:chOff x="7060902" y="2673603"/>
              <a:chExt cx="2329603" cy="2734728"/>
            </a:xfrm>
          </p:grpSpPr>
          <p:sp>
            <p:nvSpPr>
              <p:cNvPr id="598" name="Google Shape;598;p17"/>
              <p:cNvSpPr/>
              <p:nvPr/>
            </p:nvSpPr>
            <p:spPr>
              <a:xfrm>
                <a:off x="8211832" y="4815433"/>
                <a:ext cx="433208" cy="328067"/>
              </a:xfrm>
              <a:custGeom>
                <a:avLst/>
                <a:gdLst/>
                <a:ahLst/>
                <a:cxnLst/>
                <a:rect l="l" t="t" r="r" b="b"/>
                <a:pathLst>
                  <a:path w="1199" h="908" extrusionOk="0">
                    <a:moveTo>
                      <a:pt x="976" y="908"/>
                    </a:moveTo>
                    <a:lnTo>
                      <a:pt x="1199" y="521"/>
                    </a:lnTo>
                    <a:lnTo>
                      <a:pt x="897" y="0"/>
                    </a:lnTo>
                    <a:lnTo>
                      <a:pt x="299" y="0"/>
                    </a:lnTo>
                    <a:lnTo>
                      <a:pt x="0" y="521"/>
                    </a:lnTo>
                    <a:lnTo>
                      <a:pt x="220" y="908"/>
                    </a:lnTo>
                    <a:lnTo>
                      <a:pt x="976" y="90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9" name="Google Shape;599;p17"/>
              <p:cNvSpPr/>
              <p:nvPr/>
            </p:nvSpPr>
            <p:spPr>
              <a:xfrm>
                <a:off x="7061075" y="4600455"/>
                <a:ext cx="432846" cy="378650"/>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0" name="Google Shape;600;p17"/>
              <p:cNvSpPr/>
              <p:nvPr/>
            </p:nvSpPr>
            <p:spPr>
              <a:xfrm>
                <a:off x="8595177" y="4600455"/>
                <a:ext cx="433208" cy="378650"/>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1" name="Google Shape;601;p17"/>
              <p:cNvSpPr/>
              <p:nvPr/>
            </p:nvSpPr>
            <p:spPr>
              <a:xfrm>
                <a:off x="8211832" y="4386200"/>
                <a:ext cx="433208" cy="378650"/>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17"/>
              <p:cNvSpPr/>
              <p:nvPr/>
            </p:nvSpPr>
            <p:spPr>
              <a:xfrm>
                <a:off x="8595177" y="4172306"/>
                <a:ext cx="433208" cy="377566"/>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17"/>
              <p:cNvSpPr/>
              <p:nvPr/>
            </p:nvSpPr>
            <p:spPr>
              <a:xfrm>
                <a:off x="8595177" y="3743796"/>
                <a:ext cx="433208" cy="377928"/>
              </a:xfrm>
              <a:custGeom>
                <a:avLst/>
                <a:gdLst/>
                <a:ahLst/>
                <a:cxnLst/>
                <a:rect l="l" t="t" r="r" b="b"/>
                <a:pathLst>
                  <a:path w="1199" h="1046" extrusionOk="0">
                    <a:moveTo>
                      <a:pt x="299" y="1046"/>
                    </a:moveTo>
                    <a:lnTo>
                      <a:pt x="0" y="524"/>
                    </a:lnTo>
                    <a:lnTo>
                      <a:pt x="299" y="0"/>
                    </a:lnTo>
                    <a:lnTo>
                      <a:pt x="900" y="0"/>
                    </a:lnTo>
                    <a:lnTo>
                      <a:pt x="1199" y="524"/>
                    </a:lnTo>
                    <a:lnTo>
                      <a:pt x="900" y="1046"/>
                    </a:lnTo>
                    <a:lnTo>
                      <a:pt x="299" y="104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17"/>
              <p:cNvSpPr/>
              <p:nvPr/>
            </p:nvSpPr>
            <p:spPr>
              <a:xfrm>
                <a:off x="7827764" y="4600455"/>
                <a:ext cx="433930" cy="378650"/>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17"/>
              <p:cNvSpPr/>
              <p:nvPr/>
            </p:nvSpPr>
            <p:spPr>
              <a:xfrm>
                <a:off x="8595177" y="3315647"/>
                <a:ext cx="433208" cy="377566"/>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17"/>
              <p:cNvSpPr/>
              <p:nvPr/>
            </p:nvSpPr>
            <p:spPr>
              <a:xfrm>
                <a:off x="8966909" y="3509611"/>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17"/>
              <p:cNvSpPr/>
              <p:nvPr/>
            </p:nvSpPr>
            <p:spPr>
              <a:xfrm>
                <a:off x="8966909" y="2673603"/>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17"/>
              <p:cNvSpPr/>
              <p:nvPr/>
            </p:nvSpPr>
            <p:spPr>
              <a:xfrm>
                <a:off x="8966909" y="309178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09" name="Google Shape;609;p17"/>
              <p:cNvGrpSpPr/>
              <p:nvPr/>
            </p:nvGrpSpPr>
            <p:grpSpPr>
              <a:xfrm>
                <a:off x="8966909" y="4386200"/>
                <a:ext cx="423596" cy="786295"/>
                <a:chOff x="9088834" y="4501483"/>
                <a:chExt cx="423596" cy="786295"/>
              </a:xfrm>
            </p:grpSpPr>
            <p:sp>
              <p:nvSpPr>
                <p:cNvPr id="610" name="Google Shape;610;p17"/>
                <p:cNvSpPr/>
                <p:nvPr/>
              </p:nvSpPr>
              <p:spPr>
                <a:xfrm>
                  <a:off x="9088834" y="4919311"/>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1" name="Google Shape;611;p17"/>
                <p:cNvSpPr/>
                <p:nvPr/>
              </p:nvSpPr>
              <p:spPr>
                <a:xfrm>
                  <a:off x="9088834" y="450148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12" name="Google Shape;612;p17"/>
              <p:cNvSpPr/>
              <p:nvPr/>
            </p:nvSpPr>
            <p:spPr>
              <a:xfrm>
                <a:off x="8595177" y="5029680"/>
                <a:ext cx="433208" cy="378650"/>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3" name="Google Shape;613;p17"/>
              <p:cNvSpPr/>
              <p:nvPr/>
            </p:nvSpPr>
            <p:spPr>
              <a:xfrm>
                <a:off x="7444252" y="4815433"/>
                <a:ext cx="433208" cy="378650"/>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4" name="Google Shape;614;p17"/>
              <p:cNvSpPr/>
              <p:nvPr/>
            </p:nvSpPr>
            <p:spPr>
              <a:xfrm>
                <a:off x="7060902" y="5029680"/>
                <a:ext cx="433208" cy="378650"/>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15" name="Google Shape;615;p17"/>
            <p:cNvGrpSpPr/>
            <p:nvPr/>
          </p:nvGrpSpPr>
          <p:grpSpPr>
            <a:xfrm>
              <a:off x="-276166" y="-254822"/>
              <a:ext cx="1922399" cy="2250086"/>
              <a:chOff x="-276166" y="-254822"/>
              <a:chExt cx="1922399" cy="2250086"/>
            </a:xfrm>
          </p:grpSpPr>
          <p:sp>
            <p:nvSpPr>
              <p:cNvPr id="616" name="Google Shape;616;p17"/>
              <p:cNvSpPr/>
              <p:nvPr/>
            </p:nvSpPr>
            <p:spPr>
              <a:xfrm>
                <a:off x="99109" y="999361"/>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7" name="Google Shape;617;p17"/>
              <p:cNvSpPr/>
              <p:nvPr/>
            </p:nvSpPr>
            <p:spPr>
              <a:xfrm>
                <a:off x="99109" y="163353"/>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17"/>
              <p:cNvSpPr/>
              <p:nvPr/>
            </p:nvSpPr>
            <p:spPr>
              <a:xfrm>
                <a:off x="848245" y="163353"/>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9" name="Google Shape;619;p17"/>
              <p:cNvSpPr/>
              <p:nvPr/>
            </p:nvSpPr>
            <p:spPr>
              <a:xfrm>
                <a:off x="474030" y="372443"/>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0" name="Google Shape;620;p17"/>
              <p:cNvSpPr/>
              <p:nvPr/>
            </p:nvSpPr>
            <p:spPr>
              <a:xfrm>
                <a:off x="99109" y="1417189"/>
                <a:ext cx="423596" cy="369525"/>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1" name="Google Shape;621;p17"/>
              <p:cNvSpPr/>
              <p:nvPr/>
            </p:nvSpPr>
            <p:spPr>
              <a:xfrm>
                <a:off x="99109" y="58153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2" name="Google Shape;622;p17"/>
              <p:cNvSpPr/>
              <p:nvPr/>
            </p:nvSpPr>
            <p:spPr>
              <a:xfrm>
                <a:off x="-276166" y="1207911"/>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276166" y="371903"/>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4" name="Google Shape;624;p17"/>
              <p:cNvSpPr/>
              <p:nvPr/>
            </p:nvSpPr>
            <p:spPr>
              <a:xfrm>
                <a:off x="-276166" y="1625739"/>
                <a:ext cx="423596" cy="369525"/>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5" name="Google Shape;625;p17"/>
              <p:cNvSpPr/>
              <p:nvPr/>
            </p:nvSpPr>
            <p:spPr>
              <a:xfrm>
                <a:off x="-276166" y="79008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6" name="Google Shape;626;p17"/>
              <p:cNvSpPr/>
              <p:nvPr/>
            </p:nvSpPr>
            <p:spPr>
              <a:xfrm>
                <a:off x="1223342" y="-45382"/>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7" name="Google Shape;627;p17"/>
              <p:cNvSpPr/>
              <p:nvPr/>
            </p:nvSpPr>
            <p:spPr>
              <a:xfrm>
                <a:off x="473146" y="-45922"/>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8" name="Google Shape;628;p17"/>
              <p:cNvSpPr/>
              <p:nvPr/>
            </p:nvSpPr>
            <p:spPr>
              <a:xfrm>
                <a:off x="99096" y="-254822"/>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29" name="Google Shape;629;p17"/>
          <p:cNvGrpSpPr/>
          <p:nvPr/>
        </p:nvGrpSpPr>
        <p:grpSpPr>
          <a:xfrm>
            <a:off x="274893" y="156889"/>
            <a:ext cx="8985573" cy="5066891"/>
            <a:chOff x="274893" y="156889"/>
            <a:chExt cx="8985573" cy="5066891"/>
          </a:xfrm>
        </p:grpSpPr>
        <p:sp>
          <p:nvSpPr>
            <p:cNvPr id="630" name="Google Shape;630;p17"/>
            <p:cNvSpPr/>
            <p:nvPr/>
          </p:nvSpPr>
          <p:spPr>
            <a:xfrm>
              <a:off x="274893" y="11587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1" name="Google Shape;631;p17"/>
            <p:cNvSpPr/>
            <p:nvPr/>
          </p:nvSpPr>
          <p:spPr>
            <a:xfrm>
              <a:off x="8822143" y="3973114"/>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2" name="Google Shape;632;p17"/>
            <p:cNvSpPr/>
            <p:nvPr/>
          </p:nvSpPr>
          <p:spPr>
            <a:xfrm>
              <a:off x="6892393" y="484238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3" name="Google Shape;633;p17"/>
            <p:cNvSpPr/>
            <p:nvPr/>
          </p:nvSpPr>
          <p:spPr>
            <a:xfrm>
              <a:off x="1395593" y="15688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34" name="Google Shape;634;p17"/>
          <p:cNvSpPr txBox="1">
            <a:spLocks noGrp="1"/>
          </p:cNvSpPr>
          <p:nvPr>
            <p:ph type="subTitle" idx="1"/>
          </p:nvPr>
        </p:nvSpPr>
        <p:spPr>
          <a:xfrm>
            <a:off x="1090100" y="2229500"/>
            <a:ext cx="28485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5" name="Google Shape;635;p17"/>
          <p:cNvSpPr txBox="1">
            <a:spLocks noGrp="1"/>
          </p:cNvSpPr>
          <p:nvPr>
            <p:ph type="subTitle" idx="2"/>
          </p:nvPr>
        </p:nvSpPr>
        <p:spPr>
          <a:xfrm>
            <a:off x="5192450" y="2229500"/>
            <a:ext cx="28485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6" name="Google Shape;636;p17"/>
          <p:cNvSpPr txBox="1">
            <a:spLocks noGrp="1"/>
          </p:cNvSpPr>
          <p:nvPr>
            <p:ph type="subTitle" idx="3"/>
          </p:nvPr>
        </p:nvSpPr>
        <p:spPr>
          <a:xfrm>
            <a:off x="1096575" y="3880225"/>
            <a:ext cx="28485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7" name="Google Shape;637;p17"/>
          <p:cNvSpPr txBox="1">
            <a:spLocks noGrp="1"/>
          </p:cNvSpPr>
          <p:nvPr>
            <p:ph type="subTitle" idx="4"/>
          </p:nvPr>
        </p:nvSpPr>
        <p:spPr>
          <a:xfrm>
            <a:off x="5198925" y="3880225"/>
            <a:ext cx="28485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8" name="Google Shape;638;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9" name="Google Shape;639;p17"/>
          <p:cNvSpPr txBox="1">
            <a:spLocks noGrp="1"/>
          </p:cNvSpPr>
          <p:nvPr>
            <p:ph type="title" idx="5" hasCustomPrompt="1"/>
          </p:nvPr>
        </p:nvSpPr>
        <p:spPr>
          <a:xfrm>
            <a:off x="2147600" y="1317726"/>
            <a:ext cx="733500" cy="572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b="1">
                <a:latin typeface="DM Sans"/>
                <a:ea typeface="DM Sans"/>
                <a:cs typeface="DM Sans"/>
                <a:sym typeface="DM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0" name="Google Shape;640;p17"/>
          <p:cNvSpPr txBox="1">
            <a:spLocks noGrp="1"/>
          </p:cNvSpPr>
          <p:nvPr>
            <p:ph type="title" idx="6" hasCustomPrompt="1"/>
          </p:nvPr>
        </p:nvSpPr>
        <p:spPr>
          <a:xfrm>
            <a:off x="2155125" y="2969000"/>
            <a:ext cx="731400" cy="570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b="1">
                <a:latin typeface="DM Sans"/>
                <a:ea typeface="DM Sans"/>
                <a:cs typeface="DM Sans"/>
                <a:sym typeface="DM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1" name="Google Shape;641;p17"/>
          <p:cNvSpPr txBox="1">
            <a:spLocks noGrp="1"/>
          </p:cNvSpPr>
          <p:nvPr>
            <p:ph type="title" idx="7" hasCustomPrompt="1"/>
          </p:nvPr>
        </p:nvSpPr>
        <p:spPr>
          <a:xfrm>
            <a:off x="6251000" y="1319526"/>
            <a:ext cx="731400" cy="570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b="1">
                <a:latin typeface="DM Sans"/>
                <a:ea typeface="DM Sans"/>
                <a:cs typeface="DM Sans"/>
                <a:sym typeface="DM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2" name="Google Shape;642;p17"/>
          <p:cNvSpPr txBox="1">
            <a:spLocks noGrp="1"/>
          </p:cNvSpPr>
          <p:nvPr>
            <p:ph type="title" idx="8" hasCustomPrompt="1"/>
          </p:nvPr>
        </p:nvSpPr>
        <p:spPr>
          <a:xfrm>
            <a:off x="6257475" y="2969002"/>
            <a:ext cx="731400" cy="570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b="1">
                <a:latin typeface="DM Sans"/>
                <a:ea typeface="DM Sans"/>
                <a:cs typeface="DM Sans"/>
                <a:sym typeface="DM Sa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3" name="Google Shape;643;p17"/>
          <p:cNvSpPr txBox="1">
            <a:spLocks noGrp="1"/>
          </p:cNvSpPr>
          <p:nvPr>
            <p:ph type="subTitle" idx="9"/>
          </p:nvPr>
        </p:nvSpPr>
        <p:spPr>
          <a:xfrm>
            <a:off x="1090100" y="1942625"/>
            <a:ext cx="2848500" cy="36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4" name="Google Shape;644;p17"/>
          <p:cNvSpPr txBox="1">
            <a:spLocks noGrp="1"/>
          </p:cNvSpPr>
          <p:nvPr>
            <p:ph type="subTitle" idx="13"/>
          </p:nvPr>
        </p:nvSpPr>
        <p:spPr>
          <a:xfrm>
            <a:off x="1096575" y="3593475"/>
            <a:ext cx="2848500" cy="36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5" name="Google Shape;645;p17"/>
          <p:cNvSpPr txBox="1">
            <a:spLocks noGrp="1"/>
          </p:cNvSpPr>
          <p:nvPr>
            <p:ph type="subTitle" idx="14"/>
          </p:nvPr>
        </p:nvSpPr>
        <p:spPr>
          <a:xfrm>
            <a:off x="5192450" y="1942625"/>
            <a:ext cx="2848500" cy="36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6" name="Google Shape;646;p17"/>
          <p:cNvSpPr txBox="1">
            <a:spLocks noGrp="1"/>
          </p:cNvSpPr>
          <p:nvPr>
            <p:ph type="subTitle" idx="15"/>
          </p:nvPr>
        </p:nvSpPr>
        <p:spPr>
          <a:xfrm>
            <a:off x="5198925" y="3593475"/>
            <a:ext cx="2848500" cy="36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647"/>
        <p:cNvGrpSpPr/>
        <p:nvPr/>
      </p:nvGrpSpPr>
      <p:grpSpPr>
        <a:xfrm>
          <a:off x="0" y="0"/>
          <a:ext cx="0" cy="0"/>
          <a:chOff x="0" y="0"/>
          <a:chExt cx="0" cy="0"/>
        </a:xfrm>
      </p:grpSpPr>
      <p:pic>
        <p:nvPicPr>
          <p:cNvPr id="648" name="Google Shape;648;p18"/>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649" name="Google Shape;649;p18"/>
          <p:cNvGrpSpPr/>
          <p:nvPr/>
        </p:nvGrpSpPr>
        <p:grpSpPr>
          <a:xfrm>
            <a:off x="-286070" y="-254822"/>
            <a:ext cx="9569423" cy="5665844"/>
            <a:chOff x="-286070" y="-254822"/>
            <a:chExt cx="9569423" cy="5665844"/>
          </a:xfrm>
        </p:grpSpPr>
        <p:grpSp>
          <p:nvGrpSpPr>
            <p:cNvPr id="650" name="Google Shape;650;p18"/>
            <p:cNvGrpSpPr/>
            <p:nvPr/>
          </p:nvGrpSpPr>
          <p:grpSpPr>
            <a:xfrm>
              <a:off x="-286070" y="3946039"/>
              <a:ext cx="1988632" cy="1464982"/>
              <a:chOff x="-286070" y="3946039"/>
              <a:chExt cx="1988632" cy="1464982"/>
            </a:xfrm>
          </p:grpSpPr>
          <p:sp>
            <p:nvSpPr>
              <p:cNvPr id="651" name="Google Shape;651;p18"/>
              <p:cNvSpPr/>
              <p:nvPr/>
            </p:nvSpPr>
            <p:spPr>
              <a:xfrm>
                <a:off x="878813" y="4812110"/>
                <a:ext cx="437593" cy="382486"/>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18"/>
              <p:cNvSpPr/>
              <p:nvPr/>
            </p:nvSpPr>
            <p:spPr>
              <a:xfrm>
                <a:off x="102230" y="48126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3" name="Google Shape;653;p18"/>
              <p:cNvSpPr/>
              <p:nvPr/>
            </p:nvSpPr>
            <p:spPr>
              <a:xfrm>
                <a:off x="1264969" y="4594953"/>
                <a:ext cx="437593" cy="382486"/>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54;p18"/>
              <p:cNvSpPr/>
              <p:nvPr/>
            </p:nvSpPr>
            <p:spPr>
              <a:xfrm>
                <a:off x="102555" y="4378526"/>
                <a:ext cx="438323" cy="382486"/>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5" name="Google Shape;655;p18"/>
              <p:cNvSpPr/>
              <p:nvPr/>
            </p:nvSpPr>
            <p:spPr>
              <a:xfrm>
                <a:off x="490513" y="4594953"/>
                <a:ext cx="437593" cy="382486"/>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6" name="Google Shape;656;p18"/>
              <p:cNvSpPr/>
              <p:nvPr/>
            </p:nvSpPr>
            <p:spPr>
              <a:xfrm>
                <a:off x="102555" y="394603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57" name="Google Shape;657;p18"/>
              <p:cNvGrpSpPr/>
              <p:nvPr/>
            </p:nvGrpSpPr>
            <p:grpSpPr>
              <a:xfrm>
                <a:off x="-286070" y="4162826"/>
                <a:ext cx="438323" cy="813879"/>
                <a:chOff x="102555" y="3513551"/>
                <a:chExt cx="438323" cy="813879"/>
              </a:xfrm>
            </p:grpSpPr>
            <p:sp>
              <p:nvSpPr>
                <p:cNvPr id="658" name="Google Shape;658;p18"/>
                <p:cNvSpPr/>
                <p:nvPr/>
              </p:nvSpPr>
              <p:spPr>
                <a:xfrm>
                  <a:off x="102555" y="35135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18"/>
                <p:cNvSpPr/>
                <p:nvPr/>
              </p:nvSpPr>
              <p:spPr>
                <a:xfrm>
                  <a:off x="102555" y="394603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60" name="Google Shape;660;p18"/>
              <p:cNvGrpSpPr/>
              <p:nvPr/>
            </p:nvGrpSpPr>
            <p:grpSpPr>
              <a:xfrm>
                <a:off x="490513" y="5028535"/>
                <a:ext cx="1212049" cy="382486"/>
                <a:chOff x="490513" y="4594953"/>
                <a:chExt cx="1212049" cy="382486"/>
              </a:xfrm>
            </p:grpSpPr>
            <p:sp>
              <p:nvSpPr>
                <p:cNvPr id="661" name="Google Shape;661;p18"/>
                <p:cNvSpPr/>
                <p:nvPr/>
              </p:nvSpPr>
              <p:spPr>
                <a:xfrm>
                  <a:off x="1264969" y="4594953"/>
                  <a:ext cx="437593" cy="382486"/>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18"/>
                <p:cNvSpPr/>
                <p:nvPr/>
              </p:nvSpPr>
              <p:spPr>
                <a:xfrm>
                  <a:off x="490513" y="4594953"/>
                  <a:ext cx="437593" cy="382486"/>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63" name="Google Shape;663;p18"/>
            <p:cNvGrpSpPr/>
            <p:nvPr/>
          </p:nvGrpSpPr>
          <p:grpSpPr>
            <a:xfrm>
              <a:off x="7736217" y="-254822"/>
              <a:ext cx="1547136" cy="2041536"/>
              <a:chOff x="7736217" y="-254822"/>
              <a:chExt cx="1547136" cy="2041536"/>
            </a:xfrm>
          </p:grpSpPr>
          <p:sp>
            <p:nvSpPr>
              <p:cNvPr id="664" name="Google Shape;664;p18"/>
              <p:cNvSpPr/>
              <p:nvPr/>
            </p:nvSpPr>
            <p:spPr>
              <a:xfrm flipH="1">
                <a:off x="8859745" y="999361"/>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18"/>
              <p:cNvSpPr/>
              <p:nvPr/>
            </p:nvSpPr>
            <p:spPr>
              <a:xfrm flipH="1">
                <a:off x="8111314" y="163353"/>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6" name="Google Shape;666;p18"/>
              <p:cNvSpPr/>
              <p:nvPr/>
            </p:nvSpPr>
            <p:spPr>
              <a:xfrm flipH="1">
                <a:off x="8485530" y="372443"/>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18"/>
              <p:cNvSpPr/>
              <p:nvPr/>
            </p:nvSpPr>
            <p:spPr>
              <a:xfrm flipH="1">
                <a:off x="8859745" y="1417189"/>
                <a:ext cx="423596" cy="369525"/>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8" name="Google Shape;668;p18"/>
              <p:cNvSpPr/>
              <p:nvPr/>
            </p:nvSpPr>
            <p:spPr>
              <a:xfrm flipH="1">
                <a:off x="8859745" y="58153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18"/>
              <p:cNvSpPr/>
              <p:nvPr/>
            </p:nvSpPr>
            <p:spPr>
              <a:xfrm flipH="1">
                <a:off x="8485695" y="790283"/>
                <a:ext cx="423596" cy="368467"/>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18"/>
              <p:cNvSpPr/>
              <p:nvPr/>
            </p:nvSpPr>
            <p:spPr>
              <a:xfrm flipH="1">
                <a:off x="7736217" y="-45382"/>
                <a:ext cx="422890" cy="368467"/>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18"/>
              <p:cNvSpPr/>
              <p:nvPr/>
            </p:nvSpPr>
            <p:spPr>
              <a:xfrm flipH="1">
                <a:off x="8485707" y="-45922"/>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18"/>
              <p:cNvSpPr/>
              <p:nvPr/>
            </p:nvSpPr>
            <p:spPr>
              <a:xfrm flipH="1">
                <a:off x="8859757" y="-254822"/>
                <a:ext cx="423596" cy="368467"/>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73" name="Google Shape;673;p18"/>
          <p:cNvGrpSpPr/>
          <p:nvPr/>
        </p:nvGrpSpPr>
        <p:grpSpPr>
          <a:xfrm>
            <a:off x="-286070" y="156889"/>
            <a:ext cx="9347902" cy="5037154"/>
            <a:chOff x="-286070" y="156889"/>
            <a:chExt cx="9347902" cy="5037154"/>
          </a:xfrm>
        </p:grpSpPr>
        <p:sp>
          <p:nvSpPr>
            <p:cNvPr id="674" name="Google Shape;674;p18"/>
            <p:cNvSpPr/>
            <p:nvPr/>
          </p:nvSpPr>
          <p:spPr>
            <a:xfrm>
              <a:off x="-286070" y="37290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18"/>
            <p:cNvSpPr/>
            <p:nvPr/>
          </p:nvSpPr>
          <p:spPr>
            <a:xfrm>
              <a:off x="1654680" y="48126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18"/>
            <p:cNvSpPr/>
            <p:nvPr/>
          </p:nvSpPr>
          <p:spPr>
            <a:xfrm flipH="1">
              <a:off x="7548534" y="156889"/>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18"/>
            <p:cNvSpPr/>
            <p:nvPr/>
          </p:nvSpPr>
          <p:spPr>
            <a:xfrm flipH="1">
              <a:off x="8623509" y="1082551"/>
              <a:ext cx="438323" cy="38139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78" name="Google Shape;678;p18"/>
          <p:cNvSpPr txBox="1">
            <a:spLocks noGrp="1"/>
          </p:cNvSpPr>
          <p:nvPr>
            <p:ph type="subTitle" idx="1"/>
          </p:nvPr>
        </p:nvSpPr>
        <p:spPr>
          <a:xfrm>
            <a:off x="709100" y="218742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9" name="Google Shape;679;p18"/>
          <p:cNvSpPr txBox="1">
            <a:spLocks noGrp="1"/>
          </p:cNvSpPr>
          <p:nvPr>
            <p:ph type="subTitle" idx="2"/>
          </p:nvPr>
        </p:nvSpPr>
        <p:spPr>
          <a:xfrm>
            <a:off x="3381446" y="218742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0" name="Google Shape;680;p18"/>
          <p:cNvSpPr txBox="1">
            <a:spLocks noGrp="1"/>
          </p:cNvSpPr>
          <p:nvPr>
            <p:ph type="subTitle" idx="3"/>
          </p:nvPr>
        </p:nvSpPr>
        <p:spPr>
          <a:xfrm>
            <a:off x="709100" y="39865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1" name="Google Shape;681;p18"/>
          <p:cNvSpPr txBox="1">
            <a:spLocks noGrp="1"/>
          </p:cNvSpPr>
          <p:nvPr>
            <p:ph type="subTitle" idx="4"/>
          </p:nvPr>
        </p:nvSpPr>
        <p:spPr>
          <a:xfrm>
            <a:off x="3381446" y="39865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2" name="Google Shape;682;p18"/>
          <p:cNvSpPr txBox="1">
            <a:spLocks noGrp="1"/>
          </p:cNvSpPr>
          <p:nvPr>
            <p:ph type="subTitle" idx="5"/>
          </p:nvPr>
        </p:nvSpPr>
        <p:spPr>
          <a:xfrm>
            <a:off x="6053797" y="218742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3" name="Google Shape;683;p18"/>
          <p:cNvSpPr txBox="1">
            <a:spLocks noGrp="1"/>
          </p:cNvSpPr>
          <p:nvPr>
            <p:ph type="subTitle" idx="6"/>
          </p:nvPr>
        </p:nvSpPr>
        <p:spPr>
          <a:xfrm>
            <a:off x="6053797" y="39865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4" name="Google Shape;684;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85" name="Google Shape;685;p18"/>
          <p:cNvSpPr txBox="1">
            <a:spLocks noGrp="1"/>
          </p:cNvSpPr>
          <p:nvPr>
            <p:ph type="subTitle" idx="7"/>
          </p:nvPr>
        </p:nvSpPr>
        <p:spPr>
          <a:xfrm>
            <a:off x="709104" y="18717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86" name="Google Shape;686;p18"/>
          <p:cNvSpPr txBox="1">
            <a:spLocks noGrp="1"/>
          </p:cNvSpPr>
          <p:nvPr>
            <p:ph type="subTitle" idx="8"/>
          </p:nvPr>
        </p:nvSpPr>
        <p:spPr>
          <a:xfrm>
            <a:off x="3381447" y="18717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87" name="Google Shape;687;p18"/>
          <p:cNvSpPr txBox="1">
            <a:spLocks noGrp="1"/>
          </p:cNvSpPr>
          <p:nvPr>
            <p:ph type="subTitle" idx="9"/>
          </p:nvPr>
        </p:nvSpPr>
        <p:spPr>
          <a:xfrm>
            <a:off x="6053796" y="18717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88" name="Google Shape;688;p18"/>
          <p:cNvSpPr txBox="1">
            <a:spLocks noGrp="1"/>
          </p:cNvSpPr>
          <p:nvPr>
            <p:ph type="subTitle" idx="13"/>
          </p:nvPr>
        </p:nvSpPr>
        <p:spPr>
          <a:xfrm>
            <a:off x="709104" y="36709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89" name="Google Shape;689;p18"/>
          <p:cNvSpPr txBox="1">
            <a:spLocks noGrp="1"/>
          </p:cNvSpPr>
          <p:nvPr>
            <p:ph type="subTitle" idx="14"/>
          </p:nvPr>
        </p:nvSpPr>
        <p:spPr>
          <a:xfrm>
            <a:off x="3381453" y="36709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0" name="Google Shape;690;p18"/>
          <p:cNvSpPr txBox="1">
            <a:spLocks noGrp="1"/>
          </p:cNvSpPr>
          <p:nvPr>
            <p:ph type="subTitle" idx="15"/>
          </p:nvPr>
        </p:nvSpPr>
        <p:spPr>
          <a:xfrm>
            <a:off x="6053801" y="36709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DM Sans"/>
              <a:buNone/>
              <a:defRPr sz="1800" b="1">
                <a:latin typeface="DM Sans"/>
                <a:ea typeface="DM Sans"/>
                <a:cs typeface="DM Sans"/>
                <a:sym typeface="DM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89"/>
        <p:cNvGrpSpPr/>
        <p:nvPr/>
      </p:nvGrpSpPr>
      <p:grpSpPr>
        <a:xfrm>
          <a:off x="0" y="0"/>
          <a:ext cx="0" cy="0"/>
          <a:chOff x="0" y="0"/>
          <a:chExt cx="0" cy="0"/>
        </a:xfrm>
      </p:grpSpPr>
      <p:pic>
        <p:nvPicPr>
          <p:cNvPr id="790" name="Google Shape;790;p21"/>
          <p:cNvPicPr preferRelativeResize="0"/>
          <p:nvPr/>
        </p:nvPicPr>
        <p:blipFill rotWithShape="1">
          <a:blip r:embed="rId2">
            <a:alphaModFix amt="22000"/>
          </a:blip>
          <a:srcRect/>
          <a:stretch/>
        </p:blipFill>
        <p:spPr>
          <a:xfrm>
            <a:off x="0" y="0"/>
            <a:ext cx="9144000" cy="5143500"/>
          </a:xfrm>
          <a:prstGeom prst="rect">
            <a:avLst/>
          </a:prstGeom>
          <a:noFill/>
          <a:ln>
            <a:noFill/>
          </a:ln>
        </p:spPr>
      </p:pic>
      <p:grpSp>
        <p:nvGrpSpPr>
          <p:cNvPr id="791" name="Google Shape;791;p21"/>
          <p:cNvGrpSpPr/>
          <p:nvPr/>
        </p:nvGrpSpPr>
        <p:grpSpPr>
          <a:xfrm>
            <a:off x="-220038" y="-280890"/>
            <a:ext cx="9568703" cy="5650971"/>
            <a:chOff x="-220038" y="-280890"/>
            <a:chExt cx="9568703" cy="5650971"/>
          </a:xfrm>
        </p:grpSpPr>
        <p:grpSp>
          <p:nvGrpSpPr>
            <p:cNvPr id="792" name="Google Shape;792;p21"/>
            <p:cNvGrpSpPr/>
            <p:nvPr/>
          </p:nvGrpSpPr>
          <p:grpSpPr>
            <a:xfrm>
              <a:off x="-220038" y="3307183"/>
              <a:ext cx="3096463" cy="2062898"/>
              <a:chOff x="-334362" y="2975654"/>
              <a:chExt cx="3723053" cy="2480339"/>
            </a:xfrm>
          </p:grpSpPr>
          <p:grpSp>
            <p:nvGrpSpPr>
              <p:cNvPr id="793" name="Google Shape;793;p21"/>
              <p:cNvGrpSpPr/>
              <p:nvPr/>
            </p:nvGrpSpPr>
            <p:grpSpPr>
              <a:xfrm>
                <a:off x="120463" y="4754248"/>
                <a:ext cx="3268228" cy="447968"/>
                <a:chOff x="601435" y="5008459"/>
                <a:chExt cx="3268228" cy="447968"/>
              </a:xfrm>
            </p:grpSpPr>
            <p:sp>
              <p:nvSpPr>
                <p:cNvPr id="794" name="Google Shape;794;p21"/>
                <p:cNvSpPr/>
                <p:nvPr/>
              </p:nvSpPr>
              <p:spPr>
                <a:xfrm>
                  <a:off x="601435" y="5008459"/>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5" name="Google Shape;795;p21"/>
                <p:cNvSpPr/>
                <p:nvPr/>
              </p:nvSpPr>
              <p:spPr>
                <a:xfrm>
                  <a:off x="1511085" y="5008459"/>
                  <a:ext cx="513553" cy="447968"/>
                </a:xfrm>
                <a:custGeom>
                  <a:avLst/>
                  <a:gdLst/>
                  <a:ahLst/>
                  <a:cxnLst/>
                  <a:rect l="l" t="t" r="r" b="b"/>
                  <a:pathLst>
                    <a:path w="1198" h="1045" extrusionOk="0">
                      <a:moveTo>
                        <a:pt x="301" y="1045"/>
                      </a:moveTo>
                      <a:lnTo>
                        <a:pt x="0" y="524"/>
                      </a:lnTo>
                      <a:lnTo>
                        <a:pt x="301" y="0"/>
                      </a:lnTo>
                      <a:lnTo>
                        <a:pt x="899" y="0"/>
                      </a:lnTo>
                      <a:lnTo>
                        <a:pt x="1198"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6" name="Google Shape;796;p21"/>
                <p:cNvSpPr/>
                <p:nvPr/>
              </p:nvSpPr>
              <p:spPr>
                <a:xfrm>
                  <a:off x="2421593" y="5008459"/>
                  <a:ext cx="513553" cy="447968"/>
                </a:xfrm>
                <a:custGeom>
                  <a:avLst/>
                  <a:gdLst/>
                  <a:ahLst/>
                  <a:cxnLst/>
                  <a:rect l="l" t="t" r="r" b="b"/>
                  <a:pathLst>
                    <a:path w="1198" h="1045" extrusionOk="0">
                      <a:moveTo>
                        <a:pt x="298" y="1045"/>
                      </a:moveTo>
                      <a:lnTo>
                        <a:pt x="0" y="524"/>
                      </a:lnTo>
                      <a:lnTo>
                        <a:pt x="298" y="0"/>
                      </a:lnTo>
                      <a:lnTo>
                        <a:pt x="896" y="0"/>
                      </a:lnTo>
                      <a:lnTo>
                        <a:pt x="1198" y="524"/>
                      </a:lnTo>
                      <a:lnTo>
                        <a:pt x="896" y="1045"/>
                      </a:lnTo>
                      <a:lnTo>
                        <a:pt x="298"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1"/>
                <p:cNvSpPr/>
                <p:nvPr/>
              </p:nvSpPr>
              <p:spPr>
                <a:xfrm>
                  <a:off x="3356110" y="5008459"/>
                  <a:ext cx="513553" cy="447968"/>
                </a:xfrm>
                <a:custGeom>
                  <a:avLst/>
                  <a:gdLst/>
                  <a:ahLst/>
                  <a:cxnLst/>
                  <a:rect l="l" t="t" r="r" b="b"/>
                  <a:pathLst>
                    <a:path w="1198" h="1045" extrusionOk="0">
                      <a:moveTo>
                        <a:pt x="298" y="1045"/>
                      </a:moveTo>
                      <a:lnTo>
                        <a:pt x="0" y="524"/>
                      </a:lnTo>
                      <a:lnTo>
                        <a:pt x="298" y="0"/>
                      </a:lnTo>
                      <a:lnTo>
                        <a:pt x="896" y="0"/>
                      </a:lnTo>
                      <a:lnTo>
                        <a:pt x="1198" y="524"/>
                      </a:lnTo>
                      <a:lnTo>
                        <a:pt x="896" y="1045"/>
                      </a:lnTo>
                      <a:lnTo>
                        <a:pt x="298"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98" name="Google Shape;798;p21"/>
              <p:cNvSpPr/>
              <p:nvPr/>
            </p:nvSpPr>
            <p:spPr>
              <a:xfrm>
                <a:off x="1485797" y="4499185"/>
                <a:ext cx="513981" cy="449254"/>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9" name="Google Shape;799;p21"/>
              <p:cNvSpPr/>
              <p:nvPr/>
            </p:nvSpPr>
            <p:spPr>
              <a:xfrm>
                <a:off x="2395447" y="4499185"/>
                <a:ext cx="513553" cy="449254"/>
              </a:xfrm>
              <a:custGeom>
                <a:avLst/>
                <a:gdLst/>
                <a:ahLst/>
                <a:cxnLst/>
                <a:rect l="l" t="t" r="r" b="b"/>
                <a:pathLst>
                  <a:path w="1198" h="1048" extrusionOk="0">
                    <a:moveTo>
                      <a:pt x="299" y="1048"/>
                    </a:moveTo>
                    <a:lnTo>
                      <a:pt x="0" y="524"/>
                    </a:lnTo>
                    <a:lnTo>
                      <a:pt x="299" y="0"/>
                    </a:lnTo>
                    <a:lnTo>
                      <a:pt x="899" y="0"/>
                    </a:lnTo>
                    <a:lnTo>
                      <a:pt x="1198" y="524"/>
                    </a:lnTo>
                    <a:lnTo>
                      <a:pt x="899"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1"/>
              <p:cNvSpPr/>
              <p:nvPr/>
            </p:nvSpPr>
            <p:spPr>
              <a:xfrm>
                <a:off x="120463" y="4244979"/>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1"/>
              <p:cNvSpPr/>
              <p:nvPr/>
            </p:nvSpPr>
            <p:spPr>
              <a:xfrm>
                <a:off x="1030971" y="4244979"/>
                <a:ext cx="513981" cy="449254"/>
              </a:xfrm>
              <a:custGeom>
                <a:avLst/>
                <a:gdLst/>
                <a:ahLst/>
                <a:cxnLst/>
                <a:rect l="l" t="t" r="r" b="b"/>
                <a:pathLst>
                  <a:path w="1199" h="1048" extrusionOk="0">
                    <a:moveTo>
                      <a:pt x="299" y="1048"/>
                    </a:moveTo>
                    <a:lnTo>
                      <a:pt x="0" y="524"/>
                    </a:lnTo>
                    <a:lnTo>
                      <a:pt x="299" y="0"/>
                    </a:lnTo>
                    <a:lnTo>
                      <a:pt x="897" y="0"/>
                    </a:lnTo>
                    <a:lnTo>
                      <a:pt x="1199" y="524"/>
                    </a:lnTo>
                    <a:lnTo>
                      <a:pt x="897"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2" name="Google Shape;802;p21"/>
              <p:cNvSpPr/>
              <p:nvPr/>
            </p:nvSpPr>
            <p:spPr>
              <a:xfrm>
                <a:off x="120463" y="3229013"/>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3" name="Google Shape;803;p21"/>
              <p:cNvSpPr/>
              <p:nvPr/>
            </p:nvSpPr>
            <p:spPr>
              <a:xfrm>
                <a:off x="120463" y="3736996"/>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4" name="Google Shape;804;p21"/>
              <p:cNvSpPr/>
              <p:nvPr/>
            </p:nvSpPr>
            <p:spPr>
              <a:xfrm>
                <a:off x="-334362" y="2975654"/>
                <a:ext cx="514839" cy="447968"/>
              </a:xfrm>
              <a:custGeom>
                <a:avLst/>
                <a:gdLst/>
                <a:ahLst/>
                <a:cxnLst/>
                <a:rect l="l" t="t" r="r" b="b"/>
                <a:pathLst>
                  <a:path w="1201" h="1045" extrusionOk="0">
                    <a:moveTo>
                      <a:pt x="301" y="1045"/>
                    </a:moveTo>
                    <a:lnTo>
                      <a:pt x="0" y="523"/>
                    </a:lnTo>
                    <a:lnTo>
                      <a:pt x="301" y="0"/>
                    </a:lnTo>
                    <a:lnTo>
                      <a:pt x="899" y="0"/>
                    </a:lnTo>
                    <a:lnTo>
                      <a:pt x="1201" y="523"/>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05" name="Google Shape;805;p21"/>
              <p:cNvGrpSpPr/>
              <p:nvPr/>
            </p:nvGrpSpPr>
            <p:grpSpPr>
              <a:xfrm>
                <a:off x="-334362" y="3990773"/>
                <a:ext cx="514839" cy="957237"/>
                <a:chOff x="-334362" y="4020346"/>
                <a:chExt cx="514839" cy="957237"/>
              </a:xfrm>
            </p:grpSpPr>
            <p:sp>
              <p:nvSpPr>
                <p:cNvPr id="806" name="Google Shape;806;p21"/>
                <p:cNvSpPr/>
                <p:nvPr/>
              </p:nvSpPr>
              <p:spPr>
                <a:xfrm>
                  <a:off x="-334362" y="4528329"/>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7" name="Google Shape;807;p21"/>
                <p:cNvSpPr/>
                <p:nvPr/>
              </p:nvSpPr>
              <p:spPr>
                <a:xfrm>
                  <a:off x="-334362" y="4020346"/>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8" name="Google Shape;808;p21"/>
              <p:cNvGrpSpPr/>
              <p:nvPr/>
            </p:nvGrpSpPr>
            <p:grpSpPr>
              <a:xfrm>
                <a:off x="576146" y="5008026"/>
                <a:ext cx="1423203" cy="447968"/>
                <a:chOff x="601435" y="5008459"/>
                <a:chExt cx="1423203" cy="447968"/>
              </a:xfrm>
            </p:grpSpPr>
            <p:sp>
              <p:nvSpPr>
                <p:cNvPr id="809" name="Google Shape;809;p21"/>
                <p:cNvSpPr/>
                <p:nvPr/>
              </p:nvSpPr>
              <p:spPr>
                <a:xfrm>
                  <a:off x="601435" y="5008459"/>
                  <a:ext cx="513553" cy="447968"/>
                </a:xfrm>
                <a:custGeom>
                  <a:avLst/>
                  <a:gdLst/>
                  <a:ahLst/>
                  <a:cxnLst/>
                  <a:rect l="l" t="t" r="r" b="b"/>
                  <a:pathLst>
                    <a:path w="1198" h="1045" extrusionOk="0">
                      <a:moveTo>
                        <a:pt x="299" y="1045"/>
                      </a:moveTo>
                      <a:lnTo>
                        <a:pt x="0" y="524"/>
                      </a:lnTo>
                      <a:lnTo>
                        <a:pt x="299" y="0"/>
                      </a:lnTo>
                      <a:lnTo>
                        <a:pt x="899" y="0"/>
                      </a:lnTo>
                      <a:lnTo>
                        <a:pt x="1198" y="524"/>
                      </a:lnTo>
                      <a:lnTo>
                        <a:pt x="899"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0" name="Google Shape;810;p21"/>
                <p:cNvSpPr/>
                <p:nvPr/>
              </p:nvSpPr>
              <p:spPr>
                <a:xfrm>
                  <a:off x="1511085" y="5008459"/>
                  <a:ext cx="513553" cy="447968"/>
                </a:xfrm>
                <a:custGeom>
                  <a:avLst/>
                  <a:gdLst/>
                  <a:ahLst/>
                  <a:cxnLst/>
                  <a:rect l="l" t="t" r="r" b="b"/>
                  <a:pathLst>
                    <a:path w="1198" h="1045" extrusionOk="0">
                      <a:moveTo>
                        <a:pt x="301" y="1045"/>
                      </a:moveTo>
                      <a:lnTo>
                        <a:pt x="0" y="524"/>
                      </a:lnTo>
                      <a:lnTo>
                        <a:pt x="301" y="0"/>
                      </a:lnTo>
                      <a:lnTo>
                        <a:pt x="899" y="0"/>
                      </a:lnTo>
                      <a:lnTo>
                        <a:pt x="1198"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811" name="Google Shape;811;p21"/>
            <p:cNvGrpSpPr/>
            <p:nvPr/>
          </p:nvGrpSpPr>
          <p:grpSpPr>
            <a:xfrm>
              <a:off x="6643278" y="-280890"/>
              <a:ext cx="2705386" cy="1824035"/>
              <a:chOff x="6217853" y="-309429"/>
              <a:chExt cx="3244647" cy="2227420"/>
            </a:xfrm>
          </p:grpSpPr>
          <p:sp>
            <p:nvSpPr>
              <p:cNvPr id="812" name="Google Shape;812;p21"/>
              <p:cNvSpPr/>
              <p:nvPr/>
            </p:nvSpPr>
            <p:spPr>
              <a:xfrm>
                <a:off x="8038011" y="706977"/>
                <a:ext cx="513981" cy="447968"/>
              </a:xfrm>
              <a:custGeom>
                <a:avLst/>
                <a:gdLst/>
                <a:ahLst/>
                <a:cxnLst/>
                <a:rect l="l" t="t" r="r" b="b"/>
                <a:pathLst>
                  <a:path w="1199" h="1045" extrusionOk="0">
                    <a:moveTo>
                      <a:pt x="299" y="1045"/>
                    </a:moveTo>
                    <a:lnTo>
                      <a:pt x="0" y="523"/>
                    </a:lnTo>
                    <a:lnTo>
                      <a:pt x="299" y="0"/>
                    </a:lnTo>
                    <a:lnTo>
                      <a:pt x="897" y="0"/>
                    </a:lnTo>
                    <a:lnTo>
                      <a:pt x="1199" y="523"/>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3" name="Google Shape;813;p21"/>
              <p:cNvSpPr/>
              <p:nvPr/>
            </p:nvSpPr>
            <p:spPr>
              <a:xfrm>
                <a:off x="7582328" y="452771"/>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4" name="Google Shape;814;p21"/>
              <p:cNvSpPr/>
              <p:nvPr/>
            </p:nvSpPr>
            <p:spPr>
              <a:xfrm>
                <a:off x="8492836" y="452771"/>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5" name="Google Shape;815;p21"/>
              <p:cNvSpPr/>
              <p:nvPr/>
            </p:nvSpPr>
            <p:spPr>
              <a:xfrm>
                <a:off x="8038011" y="198565"/>
                <a:ext cx="513981" cy="447968"/>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6" name="Google Shape;816;p21"/>
              <p:cNvSpPr/>
              <p:nvPr/>
            </p:nvSpPr>
            <p:spPr>
              <a:xfrm>
                <a:off x="8492836" y="1468738"/>
                <a:ext cx="513981" cy="449254"/>
              </a:xfrm>
              <a:custGeom>
                <a:avLst/>
                <a:gdLst/>
                <a:ahLst/>
                <a:cxnLst/>
                <a:rect l="l" t="t" r="r" b="b"/>
                <a:pathLst>
                  <a:path w="1199" h="1048" extrusionOk="0">
                    <a:moveTo>
                      <a:pt x="299" y="1048"/>
                    </a:moveTo>
                    <a:lnTo>
                      <a:pt x="0" y="524"/>
                    </a:lnTo>
                    <a:lnTo>
                      <a:pt x="299" y="0"/>
                    </a:lnTo>
                    <a:lnTo>
                      <a:pt x="900" y="0"/>
                    </a:lnTo>
                    <a:lnTo>
                      <a:pt x="1199" y="524"/>
                    </a:lnTo>
                    <a:lnTo>
                      <a:pt x="900" y="1048"/>
                    </a:lnTo>
                    <a:lnTo>
                      <a:pt x="299"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17" name="Google Shape;817;p21"/>
              <p:cNvGrpSpPr/>
              <p:nvPr/>
            </p:nvGrpSpPr>
            <p:grpSpPr>
              <a:xfrm>
                <a:off x="8491986" y="198565"/>
                <a:ext cx="970514" cy="1210820"/>
                <a:chOff x="-790037" y="3512363"/>
                <a:chExt cx="970514" cy="1210820"/>
              </a:xfrm>
            </p:grpSpPr>
            <p:sp>
              <p:nvSpPr>
                <p:cNvPr id="818" name="Google Shape;818;p21"/>
                <p:cNvSpPr/>
                <p:nvPr/>
              </p:nvSpPr>
              <p:spPr>
                <a:xfrm>
                  <a:off x="-790037" y="4273929"/>
                  <a:ext cx="514839" cy="449254"/>
                </a:xfrm>
                <a:custGeom>
                  <a:avLst/>
                  <a:gdLst/>
                  <a:ahLst/>
                  <a:cxnLst/>
                  <a:rect l="l" t="t" r="r" b="b"/>
                  <a:pathLst>
                    <a:path w="1201" h="1048" extrusionOk="0">
                      <a:moveTo>
                        <a:pt x="301" y="1048"/>
                      </a:moveTo>
                      <a:lnTo>
                        <a:pt x="0" y="524"/>
                      </a:lnTo>
                      <a:lnTo>
                        <a:pt x="301" y="0"/>
                      </a:lnTo>
                      <a:lnTo>
                        <a:pt x="899" y="0"/>
                      </a:lnTo>
                      <a:lnTo>
                        <a:pt x="1201" y="524"/>
                      </a:lnTo>
                      <a:lnTo>
                        <a:pt x="899" y="1048"/>
                      </a:lnTo>
                      <a:lnTo>
                        <a:pt x="301" y="1048"/>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9" name="Google Shape;819;p21"/>
                <p:cNvSpPr/>
                <p:nvPr/>
              </p:nvSpPr>
              <p:spPr>
                <a:xfrm>
                  <a:off x="-334362" y="3512363"/>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0" name="Google Shape;820;p21"/>
                <p:cNvSpPr/>
                <p:nvPr/>
              </p:nvSpPr>
              <p:spPr>
                <a:xfrm>
                  <a:off x="-334362" y="4020346"/>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21" name="Google Shape;821;p21"/>
              <p:cNvSpPr/>
              <p:nvPr/>
            </p:nvSpPr>
            <p:spPr>
              <a:xfrm>
                <a:off x="8947655" y="-309418"/>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2" name="Google Shape;822;p21"/>
              <p:cNvSpPr/>
              <p:nvPr/>
            </p:nvSpPr>
            <p:spPr>
              <a:xfrm>
                <a:off x="7581903" y="-55191"/>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3" name="Google Shape;823;p21"/>
              <p:cNvSpPr/>
              <p:nvPr/>
            </p:nvSpPr>
            <p:spPr>
              <a:xfrm>
                <a:off x="8492411" y="-55191"/>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4" name="Google Shape;824;p21"/>
              <p:cNvSpPr/>
              <p:nvPr/>
            </p:nvSpPr>
            <p:spPr>
              <a:xfrm>
                <a:off x="6217853" y="-309429"/>
                <a:ext cx="514839" cy="447968"/>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5" name="Google Shape;825;p21"/>
              <p:cNvSpPr/>
              <p:nvPr/>
            </p:nvSpPr>
            <p:spPr>
              <a:xfrm>
                <a:off x="6672261" y="-55191"/>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6" name="Google Shape;826;p21"/>
              <p:cNvSpPr/>
              <p:nvPr/>
            </p:nvSpPr>
            <p:spPr>
              <a:xfrm>
                <a:off x="7128361" y="-309429"/>
                <a:ext cx="513981" cy="447968"/>
              </a:xfrm>
              <a:custGeom>
                <a:avLst/>
                <a:gdLst/>
                <a:ahLst/>
                <a:cxnLst/>
                <a:rect l="l" t="t" r="r" b="b"/>
                <a:pathLst>
                  <a:path w="1199" h="1045" extrusionOk="0">
                    <a:moveTo>
                      <a:pt x="299" y="1045"/>
                    </a:moveTo>
                    <a:lnTo>
                      <a:pt x="0" y="524"/>
                    </a:lnTo>
                    <a:lnTo>
                      <a:pt x="299" y="0"/>
                    </a:lnTo>
                    <a:lnTo>
                      <a:pt x="900" y="0"/>
                    </a:lnTo>
                    <a:lnTo>
                      <a:pt x="1199" y="524"/>
                    </a:lnTo>
                    <a:lnTo>
                      <a:pt x="900" y="1045"/>
                    </a:lnTo>
                    <a:lnTo>
                      <a:pt x="299" y="104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827" name="Google Shape;827;p21"/>
          <p:cNvGrpSpPr/>
          <p:nvPr/>
        </p:nvGrpSpPr>
        <p:grpSpPr>
          <a:xfrm>
            <a:off x="537250" y="135085"/>
            <a:ext cx="8810636" cy="5235005"/>
            <a:chOff x="537250" y="135085"/>
            <a:chExt cx="8810636" cy="5235005"/>
          </a:xfrm>
        </p:grpSpPr>
        <p:sp>
          <p:nvSpPr>
            <p:cNvPr id="828" name="Google Shape;828;p21"/>
            <p:cNvSpPr/>
            <p:nvPr/>
          </p:nvSpPr>
          <p:spPr>
            <a:xfrm>
              <a:off x="537250" y="4574991"/>
              <a:ext cx="427494" cy="37259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9" name="Google Shape;829;p21"/>
            <p:cNvSpPr/>
            <p:nvPr/>
          </p:nvSpPr>
          <p:spPr>
            <a:xfrm>
              <a:off x="2050245" y="4997501"/>
              <a:ext cx="427494" cy="372590"/>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0" name="Google Shape;830;p21"/>
            <p:cNvSpPr/>
            <p:nvPr/>
          </p:nvSpPr>
          <p:spPr>
            <a:xfrm>
              <a:off x="8919352" y="967302"/>
              <a:ext cx="428535" cy="366792"/>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1" name="Google Shape;831;p21"/>
            <p:cNvSpPr/>
            <p:nvPr/>
          </p:nvSpPr>
          <p:spPr>
            <a:xfrm>
              <a:off x="7401603" y="135085"/>
              <a:ext cx="428535" cy="366792"/>
            </a:xfrm>
            <a:custGeom>
              <a:avLst/>
              <a:gdLst/>
              <a:ahLst/>
              <a:cxnLst/>
              <a:rect l="l" t="t" r="r" b="b"/>
              <a:pathLst>
                <a:path w="1199" h="1045" extrusionOk="0">
                  <a:moveTo>
                    <a:pt x="299" y="1045"/>
                  </a:moveTo>
                  <a:lnTo>
                    <a:pt x="0" y="524"/>
                  </a:lnTo>
                  <a:lnTo>
                    <a:pt x="299" y="0"/>
                  </a:lnTo>
                  <a:lnTo>
                    <a:pt x="897" y="0"/>
                  </a:lnTo>
                  <a:lnTo>
                    <a:pt x="1199" y="524"/>
                  </a:lnTo>
                  <a:lnTo>
                    <a:pt x="897" y="1045"/>
                  </a:lnTo>
                  <a:lnTo>
                    <a:pt x="299" y="1045"/>
                  </a:lnTo>
                  <a:close/>
                </a:path>
              </a:pathLst>
            </a:custGeom>
            <a:noFill/>
            <a:ln w="9525" cap="flat" cmpd="sng">
              <a:solidFill>
                <a:schemeClr val="lt2"/>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1pPr>
            <a:lvl2pPr lvl="1"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2pPr>
            <a:lvl3pPr lvl="2"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3pPr>
            <a:lvl4pPr lvl="3"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4pPr>
            <a:lvl5pPr lvl="4"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5pPr>
            <a:lvl6pPr lvl="5"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6pPr>
            <a:lvl7pPr lvl="6"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7pPr>
            <a:lvl8pPr lvl="7"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8pPr>
            <a:lvl9pPr lvl="8" rtl="0">
              <a:spcBef>
                <a:spcPts val="0"/>
              </a:spcBef>
              <a:spcAft>
                <a:spcPts val="0"/>
              </a:spcAft>
              <a:buClr>
                <a:schemeClr val="dk1"/>
              </a:buClr>
              <a:buSzPts val="3000"/>
              <a:buFont typeface="DM Sans SemiBold"/>
              <a:buNone/>
              <a:defRPr sz="3000">
                <a:solidFill>
                  <a:schemeClr val="dk1"/>
                </a:solidFill>
                <a:latin typeface="DM Sans SemiBold"/>
                <a:ea typeface="DM Sans SemiBold"/>
                <a:cs typeface="DM Sans SemiBold"/>
                <a:sym typeface="DM Sans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1pPr>
            <a:lvl2pPr marL="914400" lvl="1"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2pPr>
            <a:lvl3pPr marL="1371600" lvl="2"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3pPr>
            <a:lvl4pPr marL="1828800" lvl="3"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4pPr>
            <a:lvl5pPr marL="2286000" lvl="4"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5pPr>
            <a:lvl6pPr marL="2743200" lvl="5"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6pPr>
            <a:lvl7pPr marL="3200400" lvl="6"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7pPr>
            <a:lvl8pPr marL="3657600" lvl="7"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8pPr>
            <a:lvl9pPr marL="4114800" lvl="8"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8" r:id="rId5"/>
    <p:sldLayoutId id="2147483662" r:id="rId6"/>
    <p:sldLayoutId id="2147483663" r:id="rId7"/>
    <p:sldLayoutId id="2147483664" r:id="rId8"/>
    <p:sldLayoutId id="2147483667" r:id="rId9"/>
    <p:sldLayoutId id="214748366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5_0.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p26"/>
          <p:cNvSpPr txBox="1">
            <a:spLocks noGrp="1"/>
          </p:cNvSpPr>
          <p:nvPr>
            <p:ph type="ctrTitle"/>
          </p:nvPr>
        </p:nvSpPr>
        <p:spPr>
          <a:xfrm>
            <a:off x="1192687" y="914409"/>
            <a:ext cx="6758609" cy="2304293"/>
          </a:xfrm>
          <a:prstGeom prst="rect">
            <a:avLst/>
          </a:prstGeom>
        </p:spPr>
        <p:txBody>
          <a:bodyPr spcFirstLastPara="1" wrap="square" lIns="91425" tIns="91425" rIns="91425" bIns="91425" anchor="b" anchorCtr="0">
            <a:noAutofit/>
          </a:bodyPr>
          <a:lstStyle/>
          <a:p>
            <a:pPr marL="0" lvl="0" indent="0" rtl="0">
              <a:spcBef>
                <a:spcPts val="0"/>
              </a:spcBef>
              <a:buNone/>
            </a:pPr>
            <a:r>
              <a:rPr lang="en" b="1" dirty="0">
                <a:solidFill>
                  <a:srgbClr val="5E3407"/>
                </a:solidFill>
              </a:rPr>
              <a:t>TASK DIFFERENTIATION IN A BEE HIVE</a:t>
            </a:r>
            <a:endParaRPr b="1" dirty="0">
              <a:solidFill>
                <a:srgbClr val="5E3407"/>
              </a:solidFill>
            </a:endParaRPr>
          </a:p>
        </p:txBody>
      </p:sp>
      <p:sp>
        <p:nvSpPr>
          <p:cNvPr id="886" name="Google Shape;886;p26"/>
          <p:cNvSpPr txBox="1">
            <a:spLocks noGrp="1"/>
          </p:cNvSpPr>
          <p:nvPr>
            <p:ph type="subTitle" idx="1"/>
          </p:nvPr>
        </p:nvSpPr>
        <p:spPr>
          <a:xfrm>
            <a:off x="1950463" y="3218703"/>
            <a:ext cx="52272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5E3407"/>
                </a:solidFill>
              </a:rPr>
              <a:t>Giovanna Ferraro – anno </a:t>
            </a:r>
            <a:r>
              <a:rPr lang="en" dirty="0" err="1">
                <a:solidFill>
                  <a:srgbClr val="5E3407"/>
                </a:solidFill>
              </a:rPr>
              <a:t>accademico</a:t>
            </a:r>
            <a:r>
              <a:rPr lang="en" dirty="0">
                <a:solidFill>
                  <a:srgbClr val="5E3407"/>
                </a:solidFill>
              </a:rPr>
              <a:t> 2023/2024</a:t>
            </a:r>
            <a:endParaRPr dirty="0">
              <a:solidFill>
                <a:srgbClr val="5E3407"/>
              </a:solidFill>
            </a:endParaRPr>
          </a:p>
        </p:txBody>
      </p:sp>
      <p:sp>
        <p:nvSpPr>
          <p:cNvPr id="887" name="Google Shape;887;p26"/>
          <p:cNvSpPr/>
          <p:nvPr/>
        </p:nvSpPr>
        <p:spPr>
          <a:xfrm>
            <a:off x="4251067" y="3764716"/>
            <a:ext cx="641850" cy="449267"/>
          </a:xfrm>
          <a:custGeom>
            <a:avLst/>
            <a:gdLst/>
            <a:ahLst/>
            <a:cxnLst/>
            <a:rect l="l" t="t" r="r" b="b"/>
            <a:pathLst>
              <a:path w="11205" h="7843" extrusionOk="0">
                <a:moveTo>
                  <a:pt x="11198" y="1312"/>
                </a:moveTo>
                <a:cubicBezTo>
                  <a:pt x="11182" y="1227"/>
                  <a:pt x="11132" y="1158"/>
                  <a:pt x="11060" y="1111"/>
                </a:cubicBezTo>
                <a:cubicBezTo>
                  <a:pt x="10994" y="1066"/>
                  <a:pt x="10915" y="1042"/>
                  <a:pt x="10835" y="1028"/>
                </a:cubicBezTo>
                <a:cubicBezTo>
                  <a:pt x="10737" y="1013"/>
                  <a:pt x="10634" y="1005"/>
                  <a:pt x="10536" y="1005"/>
                </a:cubicBezTo>
                <a:cubicBezTo>
                  <a:pt x="10110" y="1005"/>
                  <a:pt x="9698" y="1132"/>
                  <a:pt x="9301" y="1275"/>
                </a:cubicBezTo>
                <a:cubicBezTo>
                  <a:pt x="8906" y="1415"/>
                  <a:pt x="8518" y="1566"/>
                  <a:pt x="8134" y="1730"/>
                </a:cubicBezTo>
                <a:cubicBezTo>
                  <a:pt x="8039" y="1772"/>
                  <a:pt x="7943" y="1812"/>
                  <a:pt x="7848" y="1854"/>
                </a:cubicBezTo>
                <a:cubicBezTo>
                  <a:pt x="7785" y="1880"/>
                  <a:pt x="7719" y="1904"/>
                  <a:pt x="7655" y="1931"/>
                </a:cubicBezTo>
                <a:cubicBezTo>
                  <a:pt x="7480" y="2002"/>
                  <a:pt x="7306" y="2071"/>
                  <a:pt x="7134" y="2150"/>
                </a:cubicBezTo>
                <a:cubicBezTo>
                  <a:pt x="7039" y="2195"/>
                  <a:pt x="6943" y="2240"/>
                  <a:pt x="6851" y="2288"/>
                </a:cubicBezTo>
                <a:cubicBezTo>
                  <a:pt x="6861" y="2277"/>
                  <a:pt x="6867" y="2261"/>
                  <a:pt x="6861" y="2246"/>
                </a:cubicBezTo>
                <a:cubicBezTo>
                  <a:pt x="6830" y="2166"/>
                  <a:pt x="6787" y="2092"/>
                  <a:pt x="6734" y="2023"/>
                </a:cubicBezTo>
                <a:cubicBezTo>
                  <a:pt x="6883" y="1880"/>
                  <a:pt x="7031" y="1735"/>
                  <a:pt x="7147" y="1560"/>
                </a:cubicBezTo>
                <a:cubicBezTo>
                  <a:pt x="7258" y="1391"/>
                  <a:pt x="7324" y="1198"/>
                  <a:pt x="7383" y="1005"/>
                </a:cubicBezTo>
                <a:cubicBezTo>
                  <a:pt x="7398" y="1002"/>
                  <a:pt x="7409" y="994"/>
                  <a:pt x="7417" y="981"/>
                </a:cubicBezTo>
                <a:cubicBezTo>
                  <a:pt x="7422" y="973"/>
                  <a:pt x="7425" y="962"/>
                  <a:pt x="7428" y="952"/>
                </a:cubicBezTo>
                <a:cubicBezTo>
                  <a:pt x="7433" y="931"/>
                  <a:pt x="7443" y="909"/>
                  <a:pt x="7441" y="888"/>
                </a:cubicBezTo>
                <a:cubicBezTo>
                  <a:pt x="7441" y="872"/>
                  <a:pt x="7435" y="857"/>
                  <a:pt x="7422" y="846"/>
                </a:cubicBezTo>
                <a:cubicBezTo>
                  <a:pt x="7409" y="833"/>
                  <a:pt x="7391" y="827"/>
                  <a:pt x="7375" y="833"/>
                </a:cubicBezTo>
                <a:cubicBezTo>
                  <a:pt x="7351" y="838"/>
                  <a:pt x="7338" y="859"/>
                  <a:pt x="7330" y="883"/>
                </a:cubicBezTo>
                <a:cubicBezTo>
                  <a:pt x="7327" y="888"/>
                  <a:pt x="7322" y="894"/>
                  <a:pt x="7322" y="902"/>
                </a:cubicBezTo>
                <a:cubicBezTo>
                  <a:pt x="7316" y="912"/>
                  <a:pt x="7316" y="928"/>
                  <a:pt x="7319" y="939"/>
                </a:cubicBezTo>
                <a:lnTo>
                  <a:pt x="7322" y="944"/>
                </a:lnTo>
                <a:lnTo>
                  <a:pt x="7322" y="949"/>
                </a:lnTo>
                <a:lnTo>
                  <a:pt x="7322" y="952"/>
                </a:lnTo>
                <a:cubicBezTo>
                  <a:pt x="7322" y="957"/>
                  <a:pt x="7324" y="962"/>
                  <a:pt x="7324" y="968"/>
                </a:cubicBezTo>
                <a:cubicBezTo>
                  <a:pt x="7282" y="1058"/>
                  <a:pt x="7240" y="1148"/>
                  <a:pt x="7197" y="1238"/>
                </a:cubicBezTo>
                <a:cubicBezTo>
                  <a:pt x="7152" y="1335"/>
                  <a:pt x="7107" y="1433"/>
                  <a:pt x="7057" y="1529"/>
                </a:cubicBezTo>
                <a:cubicBezTo>
                  <a:pt x="7033" y="1576"/>
                  <a:pt x="7002" y="1605"/>
                  <a:pt x="6957" y="1632"/>
                </a:cubicBezTo>
                <a:cubicBezTo>
                  <a:pt x="6917" y="1658"/>
                  <a:pt x="6877" y="1685"/>
                  <a:pt x="6840" y="1714"/>
                </a:cubicBezTo>
                <a:cubicBezTo>
                  <a:pt x="6766" y="1772"/>
                  <a:pt x="6695" y="1841"/>
                  <a:pt x="6636" y="1915"/>
                </a:cubicBezTo>
                <a:cubicBezTo>
                  <a:pt x="6621" y="1899"/>
                  <a:pt x="6602" y="1880"/>
                  <a:pt x="6586" y="1865"/>
                </a:cubicBezTo>
                <a:cubicBezTo>
                  <a:pt x="6576" y="1854"/>
                  <a:pt x="6565" y="1846"/>
                  <a:pt x="6554" y="1838"/>
                </a:cubicBezTo>
                <a:cubicBezTo>
                  <a:pt x="6560" y="1830"/>
                  <a:pt x="6560" y="1820"/>
                  <a:pt x="6557" y="1809"/>
                </a:cubicBezTo>
                <a:cubicBezTo>
                  <a:pt x="6552" y="1788"/>
                  <a:pt x="6547" y="1761"/>
                  <a:pt x="6541" y="1738"/>
                </a:cubicBezTo>
                <a:cubicBezTo>
                  <a:pt x="6536" y="1714"/>
                  <a:pt x="6528" y="1693"/>
                  <a:pt x="6517" y="1669"/>
                </a:cubicBezTo>
                <a:cubicBezTo>
                  <a:pt x="6509" y="1650"/>
                  <a:pt x="6502" y="1632"/>
                  <a:pt x="6494" y="1616"/>
                </a:cubicBezTo>
                <a:cubicBezTo>
                  <a:pt x="6486" y="1481"/>
                  <a:pt x="6433" y="1351"/>
                  <a:pt x="6348" y="1245"/>
                </a:cubicBezTo>
                <a:cubicBezTo>
                  <a:pt x="6242" y="1113"/>
                  <a:pt x="6094" y="1034"/>
                  <a:pt x="5927" y="1013"/>
                </a:cubicBezTo>
                <a:cubicBezTo>
                  <a:pt x="5964" y="997"/>
                  <a:pt x="5999" y="978"/>
                  <a:pt x="6036" y="960"/>
                </a:cubicBezTo>
                <a:cubicBezTo>
                  <a:pt x="6076" y="939"/>
                  <a:pt x="6115" y="917"/>
                  <a:pt x="6147" y="883"/>
                </a:cubicBezTo>
                <a:cubicBezTo>
                  <a:pt x="6171" y="854"/>
                  <a:pt x="6184" y="819"/>
                  <a:pt x="6195" y="782"/>
                </a:cubicBezTo>
                <a:cubicBezTo>
                  <a:pt x="6211" y="730"/>
                  <a:pt x="6226" y="679"/>
                  <a:pt x="6245" y="629"/>
                </a:cubicBezTo>
                <a:cubicBezTo>
                  <a:pt x="6279" y="536"/>
                  <a:pt x="6290" y="433"/>
                  <a:pt x="6306" y="335"/>
                </a:cubicBezTo>
                <a:cubicBezTo>
                  <a:pt x="6316" y="269"/>
                  <a:pt x="6322" y="195"/>
                  <a:pt x="6340" y="129"/>
                </a:cubicBezTo>
                <a:cubicBezTo>
                  <a:pt x="6375" y="113"/>
                  <a:pt x="6390" y="63"/>
                  <a:pt x="6375" y="26"/>
                </a:cubicBezTo>
                <a:cubicBezTo>
                  <a:pt x="6364" y="-3"/>
                  <a:pt x="6327" y="-9"/>
                  <a:pt x="6308" y="18"/>
                </a:cubicBezTo>
                <a:cubicBezTo>
                  <a:pt x="6258" y="92"/>
                  <a:pt x="6253" y="185"/>
                  <a:pt x="6242" y="272"/>
                </a:cubicBezTo>
                <a:cubicBezTo>
                  <a:pt x="6229" y="370"/>
                  <a:pt x="6211" y="468"/>
                  <a:pt x="6200" y="565"/>
                </a:cubicBezTo>
                <a:cubicBezTo>
                  <a:pt x="6189" y="658"/>
                  <a:pt x="6182" y="761"/>
                  <a:pt x="6129" y="841"/>
                </a:cubicBezTo>
                <a:cubicBezTo>
                  <a:pt x="6103" y="880"/>
                  <a:pt x="6054" y="894"/>
                  <a:pt x="6015" y="915"/>
                </a:cubicBezTo>
                <a:cubicBezTo>
                  <a:pt x="5970" y="939"/>
                  <a:pt x="5919" y="960"/>
                  <a:pt x="5877" y="991"/>
                </a:cubicBezTo>
                <a:cubicBezTo>
                  <a:pt x="5872" y="997"/>
                  <a:pt x="5869" y="1002"/>
                  <a:pt x="5869" y="1007"/>
                </a:cubicBezTo>
                <a:cubicBezTo>
                  <a:pt x="5832" y="1005"/>
                  <a:pt x="5795" y="1002"/>
                  <a:pt x="5759" y="1005"/>
                </a:cubicBezTo>
                <a:cubicBezTo>
                  <a:pt x="5706" y="1005"/>
                  <a:pt x="5643" y="1005"/>
                  <a:pt x="5592" y="1023"/>
                </a:cubicBezTo>
                <a:lnTo>
                  <a:pt x="5590" y="1026"/>
                </a:lnTo>
                <a:cubicBezTo>
                  <a:pt x="5545" y="1013"/>
                  <a:pt x="5492" y="1015"/>
                  <a:pt x="5444" y="1015"/>
                </a:cubicBezTo>
                <a:cubicBezTo>
                  <a:pt x="5407" y="1015"/>
                  <a:pt x="5370" y="1018"/>
                  <a:pt x="5333" y="1021"/>
                </a:cubicBezTo>
                <a:cubicBezTo>
                  <a:pt x="5333" y="1015"/>
                  <a:pt x="5331" y="1007"/>
                  <a:pt x="5325" y="1005"/>
                </a:cubicBezTo>
                <a:cubicBezTo>
                  <a:pt x="5283" y="976"/>
                  <a:pt x="5235" y="952"/>
                  <a:pt x="5188" y="931"/>
                </a:cubicBezTo>
                <a:cubicBezTo>
                  <a:pt x="5148" y="912"/>
                  <a:pt x="5100" y="896"/>
                  <a:pt x="5074" y="857"/>
                </a:cubicBezTo>
                <a:cubicBezTo>
                  <a:pt x="5018" y="777"/>
                  <a:pt x="5010" y="674"/>
                  <a:pt x="5000" y="581"/>
                </a:cubicBezTo>
                <a:cubicBezTo>
                  <a:pt x="4987" y="483"/>
                  <a:pt x="4968" y="386"/>
                  <a:pt x="4952" y="288"/>
                </a:cubicBezTo>
                <a:cubicBezTo>
                  <a:pt x="4939" y="200"/>
                  <a:pt x="4934" y="108"/>
                  <a:pt x="4883" y="34"/>
                </a:cubicBezTo>
                <a:cubicBezTo>
                  <a:pt x="4865" y="7"/>
                  <a:pt x="4828" y="13"/>
                  <a:pt x="4817" y="42"/>
                </a:cubicBezTo>
                <a:cubicBezTo>
                  <a:pt x="4804" y="79"/>
                  <a:pt x="4817" y="129"/>
                  <a:pt x="4854" y="145"/>
                </a:cubicBezTo>
                <a:cubicBezTo>
                  <a:pt x="4875" y="211"/>
                  <a:pt x="4881" y="282"/>
                  <a:pt x="4891" y="351"/>
                </a:cubicBezTo>
                <a:cubicBezTo>
                  <a:pt x="4907" y="449"/>
                  <a:pt x="4920" y="552"/>
                  <a:pt x="4955" y="645"/>
                </a:cubicBezTo>
                <a:cubicBezTo>
                  <a:pt x="4973" y="695"/>
                  <a:pt x="4989" y="748"/>
                  <a:pt x="5008" y="798"/>
                </a:cubicBezTo>
                <a:cubicBezTo>
                  <a:pt x="5018" y="833"/>
                  <a:pt x="5032" y="870"/>
                  <a:pt x="5058" y="899"/>
                </a:cubicBezTo>
                <a:cubicBezTo>
                  <a:pt x="5087" y="933"/>
                  <a:pt x="5127" y="954"/>
                  <a:pt x="5169" y="976"/>
                </a:cubicBezTo>
                <a:cubicBezTo>
                  <a:pt x="5206" y="994"/>
                  <a:pt x="5241" y="1013"/>
                  <a:pt x="5278" y="1028"/>
                </a:cubicBezTo>
                <a:cubicBezTo>
                  <a:pt x="5111" y="1052"/>
                  <a:pt x="4965" y="1134"/>
                  <a:pt x="4860" y="1267"/>
                </a:cubicBezTo>
                <a:cubicBezTo>
                  <a:pt x="4772" y="1378"/>
                  <a:pt x="4719" y="1518"/>
                  <a:pt x="4717" y="1661"/>
                </a:cubicBezTo>
                <a:cubicBezTo>
                  <a:pt x="4709" y="1687"/>
                  <a:pt x="4701" y="1711"/>
                  <a:pt x="4696" y="1738"/>
                </a:cubicBezTo>
                <a:cubicBezTo>
                  <a:pt x="4693" y="1745"/>
                  <a:pt x="4693" y="1753"/>
                  <a:pt x="4693" y="1761"/>
                </a:cubicBezTo>
                <a:cubicBezTo>
                  <a:pt x="4690" y="1777"/>
                  <a:pt x="4688" y="1790"/>
                  <a:pt x="4688" y="1806"/>
                </a:cubicBezTo>
                <a:lnTo>
                  <a:pt x="4688" y="1814"/>
                </a:lnTo>
                <a:cubicBezTo>
                  <a:pt x="4685" y="1822"/>
                  <a:pt x="4682" y="1833"/>
                  <a:pt x="4680" y="1841"/>
                </a:cubicBezTo>
                <a:lnTo>
                  <a:pt x="4680" y="1843"/>
                </a:lnTo>
                <a:cubicBezTo>
                  <a:pt x="4664" y="1857"/>
                  <a:pt x="4645" y="1872"/>
                  <a:pt x="4629" y="1886"/>
                </a:cubicBezTo>
                <a:cubicBezTo>
                  <a:pt x="4614" y="1902"/>
                  <a:pt x="4595" y="1917"/>
                  <a:pt x="4579" y="1936"/>
                </a:cubicBezTo>
                <a:cubicBezTo>
                  <a:pt x="4521" y="1862"/>
                  <a:pt x="4446" y="1796"/>
                  <a:pt x="4373" y="1738"/>
                </a:cubicBezTo>
                <a:cubicBezTo>
                  <a:pt x="4335" y="1708"/>
                  <a:pt x="4296" y="1682"/>
                  <a:pt x="4254" y="1656"/>
                </a:cubicBezTo>
                <a:cubicBezTo>
                  <a:pt x="4209" y="1629"/>
                  <a:pt x="4177" y="1600"/>
                  <a:pt x="4153" y="1555"/>
                </a:cubicBezTo>
                <a:cubicBezTo>
                  <a:pt x="4103" y="1460"/>
                  <a:pt x="4058" y="1362"/>
                  <a:pt x="4010" y="1267"/>
                </a:cubicBezTo>
                <a:cubicBezTo>
                  <a:pt x="3968" y="1177"/>
                  <a:pt x="3923" y="1089"/>
                  <a:pt x="3881" y="999"/>
                </a:cubicBezTo>
                <a:cubicBezTo>
                  <a:pt x="3881" y="994"/>
                  <a:pt x="3883" y="989"/>
                  <a:pt x="3883" y="984"/>
                </a:cubicBezTo>
                <a:lnTo>
                  <a:pt x="3883" y="981"/>
                </a:lnTo>
                <a:lnTo>
                  <a:pt x="3883" y="976"/>
                </a:lnTo>
                <a:lnTo>
                  <a:pt x="3886" y="970"/>
                </a:lnTo>
                <a:cubicBezTo>
                  <a:pt x="3889" y="957"/>
                  <a:pt x="3889" y="944"/>
                  <a:pt x="3883" y="933"/>
                </a:cubicBezTo>
                <a:cubicBezTo>
                  <a:pt x="3881" y="928"/>
                  <a:pt x="3878" y="920"/>
                  <a:pt x="3873" y="915"/>
                </a:cubicBezTo>
                <a:cubicBezTo>
                  <a:pt x="3865" y="894"/>
                  <a:pt x="3849" y="872"/>
                  <a:pt x="3828" y="867"/>
                </a:cubicBezTo>
                <a:cubicBezTo>
                  <a:pt x="3809" y="862"/>
                  <a:pt x="3793" y="870"/>
                  <a:pt x="3780" y="880"/>
                </a:cubicBezTo>
                <a:cubicBezTo>
                  <a:pt x="3770" y="891"/>
                  <a:pt x="3764" y="907"/>
                  <a:pt x="3762" y="923"/>
                </a:cubicBezTo>
                <a:cubicBezTo>
                  <a:pt x="3762" y="944"/>
                  <a:pt x="3770" y="965"/>
                  <a:pt x="3777" y="986"/>
                </a:cubicBezTo>
                <a:cubicBezTo>
                  <a:pt x="3780" y="997"/>
                  <a:pt x="3783" y="1007"/>
                  <a:pt x="3788" y="1015"/>
                </a:cubicBezTo>
                <a:cubicBezTo>
                  <a:pt x="3796" y="1028"/>
                  <a:pt x="3809" y="1036"/>
                  <a:pt x="3822" y="1039"/>
                </a:cubicBezTo>
                <a:cubicBezTo>
                  <a:pt x="3883" y="1232"/>
                  <a:pt x="3952" y="1425"/>
                  <a:pt x="4066" y="1592"/>
                </a:cubicBezTo>
                <a:cubicBezTo>
                  <a:pt x="4182" y="1764"/>
                  <a:pt x="4333" y="1907"/>
                  <a:pt x="4484" y="2050"/>
                </a:cubicBezTo>
                <a:cubicBezTo>
                  <a:pt x="4434" y="2119"/>
                  <a:pt x="4391" y="2195"/>
                  <a:pt x="4360" y="2275"/>
                </a:cubicBezTo>
                <a:cubicBezTo>
                  <a:pt x="4354" y="2288"/>
                  <a:pt x="4357" y="2298"/>
                  <a:pt x="4362" y="2309"/>
                </a:cubicBezTo>
                <a:lnTo>
                  <a:pt x="4362" y="2312"/>
                </a:lnTo>
                <a:lnTo>
                  <a:pt x="4362" y="2314"/>
                </a:lnTo>
                <a:cubicBezTo>
                  <a:pt x="4270" y="2269"/>
                  <a:pt x="4177" y="2224"/>
                  <a:pt x="4084" y="2182"/>
                </a:cubicBezTo>
                <a:cubicBezTo>
                  <a:pt x="3912" y="2105"/>
                  <a:pt x="3735" y="2039"/>
                  <a:pt x="3561" y="1968"/>
                </a:cubicBezTo>
                <a:cubicBezTo>
                  <a:pt x="3497" y="1941"/>
                  <a:pt x="3431" y="1917"/>
                  <a:pt x="3365" y="1894"/>
                </a:cubicBezTo>
                <a:cubicBezTo>
                  <a:pt x="3269" y="1851"/>
                  <a:pt x="3174" y="1812"/>
                  <a:pt x="3076" y="1772"/>
                </a:cubicBezTo>
                <a:cubicBezTo>
                  <a:pt x="2690" y="1613"/>
                  <a:pt x="2301" y="1465"/>
                  <a:pt x="1904" y="1330"/>
                </a:cubicBezTo>
                <a:cubicBezTo>
                  <a:pt x="1505" y="1195"/>
                  <a:pt x="1092" y="1071"/>
                  <a:pt x="666" y="1076"/>
                </a:cubicBezTo>
                <a:cubicBezTo>
                  <a:pt x="566" y="1076"/>
                  <a:pt x="465" y="1084"/>
                  <a:pt x="367" y="1103"/>
                </a:cubicBezTo>
                <a:cubicBezTo>
                  <a:pt x="290" y="1116"/>
                  <a:pt x="208" y="1142"/>
                  <a:pt x="142" y="1187"/>
                </a:cubicBezTo>
                <a:cubicBezTo>
                  <a:pt x="73" y="1235"/>
                  <a:pt x="23" y="1306"/>
                  <a:pt x="7" y="1391"/>
                </a:cubicBezTo>
                <a:cubicBezTo>
                  <a:pt x="-9" y="1481"/>
                  <a:pt x="7" y="1579"/>
                  <a:pt x="31" y="1666"/>
                </a:cubicBezTo>
                <a:cubicBezTo>
                  <a:pt x="124" y="2007"/>
                  <a:pt x="394" y="2264"/>
                  <a:pt x="656" y="2484"/>
                </a:cubicBezTo>
                <a:cubicBezTo>
                  <a:pt x="812" y="2616"/>
                  <a:pt x="968" y="2746"/>
                  <a:pt x="1137" y="2859"/>
                </a:cubicBezTo>
                <a:cubicBezTo>
                  <a:pt x="1214" y="2910"/>
                  <a:pt x="1293" y="2955"/>
                  <a:pt x="1378" y="2992"/>
                </a:cubicBezTo>
                <a:cubicBezTo>
                  <a:pt x="1351" y="3005"/>
                  <a:pt x="1322" y="3018"/>
                  <a:pt x="1296" y="3034"/>
                </a:cubicBezTo>
                <a:cubicBezTo>
                  <a:pt x="1251" y="3060"/>
                  <a:pt x="1206" y="3087"/>
                  <a:pt x="1164" y="3116"/>
                </a:cubicBezTo>
                <a:cubicBezTo>
                  <a:pt x="1129" y="3140"/>
                  <a:pt x="1095" y="3169"/>
                  <a:pt x="1076" y="3209"/>
                </a:cubicBezTo>
                <a:cubicBezTo>
                  <a:pt x="1031" y="3304"/>
                  <a:pt x="1092" y="3399"/>
                  <a:pt x="1142" y="3476"/>
                </a:cubicBezTo>
                <a:cubicBezTo>
                  <a:pt x="1235" y="3616"/>
                  <a:pt x="1354" y="3738"/>
                  <a:pt x="1486" y="3841"/>
                </a:cubicBezTo>
                <a:cubicBezTo>
                  <a:pt x="1756" y="4046"/>
                  <a:pt x="2087" y="4173"/>
                  <a:pt x="2423" y="4224"/>
                </a:cubicBezTo>
                <a:cubicBezTo>
                  <a:pt x="2836" y="4284"/>
                  <a:pt x="3256" y="4234"/>
                  <a:pt x="3661" y="4136"/>
                </a:cubicBezTo>
                <a:cubicBezTo>
                  <a:pt x="3870" y="4086"/>
                  <a:pt x="4076" y="4022"/>
                  <a:pt x="4280" y="3957"/>
                </a:cubicBezTo>
                <a:cubicBezTo>
                  <a:pt x="4309" y="3947"/>
                  <a:pt x="4338" y="3939"/>
                  <a:pt x="4365" y="3928"/>
                </a:cubicBezTo>
                <a:cubicBezTo>
                  <a:pt x="4238" y="4000"/>
                  <a:pt x="4129" y="4099"/>
                  <a:pt x="4039" y="4213"/>
                </a:cubicBezTo>
                <a:cubicBezTo>
                  <a:pt x="3981" y="4287"/>
                  <a:pt x="3931" y="4364"/>
                  <a:pt x="3883" y="4446"/>
                </a:cubicBezTo>
                <a:cubicBezTo>
                  <a:pt x="3862" y="4485"/>
                  <a:pt x="3830" y="4525"/>
                  <a:pt x="3838" y="4573"/>
                </a:cubicBezTo>
                <a:cubicBezTo>
                  <a:pt x="3825" y="4573"/>
                  <a:pt x="3812" y="4575"/>
                  <a:pt x="3801" y="4583"/>
                </a:cubicBezTo>
                <a:cubicBezTo>
                  <a:pt x="3777" y="4599"/>
                  <a:pt x="3762" y="4626"/>
                  <a:pt x="3746" y="4649"/>
                </a:cubicBezTo>
                <a:cubicBezTo>
                  <a:pt x="3714" y="4694"/>
                  <a:pt x="3690" y="4745"/>
                  <a:pt x="3669" y="4792"/>
                </a:cubicBezTo>
                <a:cubicBezTo>
                  <a:pt x="3658" y="4821"/>
                  <a:pt x="3645" y="4848"/>
                  <a:pt x="3635" y="4877"/>
                </a:cubicBezTo>
                <a:cubicBezTo>
                  <a:pt x="3624" y="4903"/>
                  <a:pt x="3611" y="4930"/>
                  <a:pt x="3603" y="4956"/>
                </a:cubicBezTo>
                <a:cubicBezTo>
                  <a:pt x="3598" y="4978"/>
                  <a:pt x="3598" y="5001"/>
                  <a:pt x="3603" y="5025"/>
                </a:cubicBezTo>
                <a:cubicBezTo>
                  <a:pt x="3595" y="5023"/>
                  <a:pt x="3587" y="5023"/>
                  <a:pt x="3576" y="5025"/>
                </a:cubicBezTo>
                <a:cubicBezTo>
                  <a:pt x="3545" y="5033"/>
                  <a:pt x="3534" y="5062"/>
                  <a:pt x="3523" y="5091"/>
                </a:cubicBezTo>
                <a:cubicBezTo>
                  <a:pt x="3500" y="5152"/>
                  <a:pt x="3479" y="5213"/>
                  <a:pt x="3457" y="5277"/>
                </a:cubicBezTo>
                <a:cubicBezTo>
                  <a:pt x="3436" y="5337"/>
                  <a:pt x="3418" y="5401"/>
                  <a:pt x="3396" y="5462"/>
                </a:cubicBezTo>
                <a:cubicBezTo>
                  <a:pt x="3391" y="5478"/>
                  <a:pt x="3381" y="5499"/>
                  <a:pt x="3381" y="5517"/>
                </a:cubicBezTo>
                <a:cubicBezTo>
                  <a:pt x="3381" y="5530"/>
                  <a:pt x="3389" y="5541"/>
                  <a:pt x="3396" y="5552"/>
                </a:cubicBezTo>
                <a:cubicBezTo>
                  <a:pt x="3389" y="5575"/>
                  <a:pt x="3381" y="5602"/>
                  <a:pt x="3373" y="5626"/>
                </a:cubicBezTo>
                <a:lnTo>
                  <a:pt x="3367" y="5631"/>
                </a:lnTo>
                <a:cubicBezTo>
                  <a:pt x="3354" y="5652"/>
                  <a:pt x="3346" y="5676"/>
                  <a:pt x="3338" y="5697"/>
                </a:cubicBezTo>
                <a:cubicBezTo>
                  <a:pt x="3336" y="5702"/>
                  <a:pt x="3336" y="5708"/>
                  <a:pt x="3333" y="5710"/>
                </a:cubicBezTo>
                <a:cubicBezTo>
                  <a:pt x="3328" y="5721"/>
                  <a:pt x="3325" y="5734"/>
                  <a:pt x="3322" y="5745"/>
                </a:cubicBezTo>
                <a:lnTo>
                  <a:pt x="3317" y="5753"/>
                </a:lnTo>
                <a:cubicBezTo>
                  <a:pt x="3309" y="5769"/>
                  <a:pt x="3304" y="5787"/>
                  <a:pt x="3299" y="5803"/>
                </a:cubicBezTo>
                <a:cubicBezTo>
                  <a:pt x="3291" y="5837"/>
                  <a:pt x="3285" y="5872"/>
                  <a:pt x="3283" y="5909"/>
                </a:cubicBezTo>
                <a:cubicBezTo>
                  <a:pt x="3283" y="5927"/>
                  <a:pt x="3299" y="5943"/>
                  <a:pt x="3317" y="5946"/>
                </a:cubicBezTo>
                <a:cubicBezTo>
                  <a:pt x="3333" y="5949"/>
                  <a:pt x="3356" y="5938"/>
                  <a:pt x="3359" y="5917"/>
                </a:cubicBezTo>
                <a:cubicBezTo>
                  <a:pt x="3361" y="5896"/>
                  <a:pt x="3365" y="5874"/>
                  <a:pt x="3367" y="5851"/>
                </a:cubicBezTo>
                <a:cubicBezTo>
                  <a:pt x="3370" y="5843"/>
                  <a:pt x="3370" y="5837"/>
                  <a:pt x="3373" y="5829"/>
                </a:cubicBezTo>
                <a:cubicBezTo>
                  <a:pt x="3389" y="5829"/>
                  <a:pt x="3402" y="5822"/>
                  <a:pt x="3407" y="5806"/>
                </a:cubicBezTo>
                <a:cubicBezTo>
                  <a:pt x="3412" y="5782"/>
                  <a:pt x="3418" y="5761"/>
                  <a:pt x="3423" y="5737"/>
                </a:cubicBezTo>
                <a:cubicBezTo>
                  <a:pt x="3428" y="5716"/>
                  <a:pt x="3436" y="5695"/>
                  <a:pt x="3441" y="5673"/>
                </a:cubicBezTo>
                <a:cubicBezTo>
                  <a:pt x="3449" y="5647"/>
                  <a:pt x="3455" y="5618"/>
                  <a:pt x="3463" y="5589"/>
                </a:cubicBezTo>
                <a:cubicBezTo>
                  <a:pt x="3465" y="5583"/>
                  <a:pt x="3465" y="5575"/>
                  <a:pt x="3468" y="5570"/>
                </a:cubicBezTo>
                <a:cubicBezTo>
                  <a:pt x="3526" y="5568"/>
                  <a:pt x="3555" y="5517"/>
                  <a:pt x="3574" y="5467"/>
                </a:cubicBezTo>
                <a:cubicBezTo>
                  <a:pt x="3592" y="5409"/>
                  <a:pt x="3611" y="5353"/>
                  <a:pt x="3632" y="5298"/>
                </a:cubicBezTo>
                <a:cubicBezTo>
                  <a:pt x="3645" y="5269"/>
                  <a:pt x="3656" y="5239"/>
                  <a:pt x="3669" y="5210"/>
                </a:cubicBezTo>
                <a:cubicBezTo>
                  <a:pt x="3682" y="5184"/>
                  <a:pt x="3695" y="5157"/>
                  <a:pt x="3701" y="5128"/>
                </a:cubicBezTo>
                <a:cubicBezTo>
                  <a:pt x="3703" y="5115"/>
                  <a:pt x="3703" y="5102"/>
                  <a:pt x="3701" y="5089"/>
                </a:cubicBezTo>
                <a:cubicBezTo>
                  <a:pt x="3751" y="5083"/>
                  <a:pt x="3785" y="5033"/>
                  <a:pt x="3812" y="4996"/>
                </a:cubicBezTo>
                <a:cubicBezTo>
                  <a:pt x="3844" y="4951"/>
                  <a:pt x="3873" y="4903"/>
                  <a:pt x="3897" y="4853"/>
                </a:cubicBezTo>
                <a:cubicBezTo>
                  <a:pt x="3910" y="4824"/>
                  <a:pt x="3923" y="4795"/>
                  <a:pt x="3931" y="4766"/>
                </a:cubicBezTo>
                <a:cubicBezTo>
                  <a:pt x="3939" y="4742"/>
                  <a:pt x="3947" y="4718"/>
                  <a:pt x="3949" y="4694"/>
                </a:cubicBezTo>
                <a:cubicBezTo>
                  <a:pt x="3949" y="4687"/>
                  <a:pt x="3949" y="4679"/>
                  <a:pt x="3947" y="4673"/>
                </a:cubicBezTo>
                <a:cubicBezTo>
                  <a:pt x="3963" y="4676"/>
                  <a:pt x="3981" y="4668"/>
                  <a:pt x="3992" y="4652"/>
                </a:cubicBezTo>
                <a:cubicBezTo>
                  <a:pt x="4061" y="4541"/>
                  <a:pt x="4135" y="4430"/>
                  <a:pt x="4214" y="4327"/>
                </a:cubicBezTo>
                <a:cubicBezTo>
                  <a:pt x="4238" y="4303"/>
                  <a:pt x="4259" y="4279"/>
                  <a:pt x="4280" y="4253"/>
                </a:cubicBezTo>
                <a:cubicBezTo>
                  <a:pt x="4307" y="4226"/>
                  <a:pt x="4336" y="4202"/>
                  <a:pt x="4367" y="4184"/>
                </a:cubicBezTo>
                <a:cubicBezTo>
                  <a:pt x="4394" y="4168"/>
                  <a:pt x="4426" y="4160"/>
                  <a:pt x="4455" y="4160"/>
                </a:cubicBezTo>
                <a:cubicBezTo>
                  <a:pt x="4304" y="4313"/>
                  <a:pt x="4217" y="4530"/>
                  <a:pt x="4153" y="4729"/>
                </a:cubicBezTo>
                <a:cubicBezTo>
                  <a:pt x="4108" y="4877"/>
                  <a:pt x="4071" y="5028"/>
                  <a:pt x="4042" y="5179"/>
                </a:cubicBezTo>
                <a:cubicBezTo>
                  <a:pt x="4013" y="5335"/>
                  <a:pt x="3981" y="5499"/>
                  <a:pt x="3997" y="5657"/>
                </a:cubicBezTo>
                <a:cubicBezTo>
                  <a:pt x="4013" y="5808"/>
                  <a:pt x="4074" y="5949"/>
                  <a:pt x="4143" y="6081"/>
                </a:cubicBezTo>
                <a:cubicBezTo>
                  <a:pt x="4203" y="6200"/>
                  <a:pt x="4275" y="6314"/>
                  <a:pt x="4357" y="6417"/>
                </a:cubicBezTo>
                <a:cubicBezTo>
                  <a:pt x="4439" y="6520"/>
                  <a:pt x="4531" y="6613"/>
                  <a:pt x="4637" y="6692"/>
                </a:cubicBezTo>
                <a:cubicBezTo>
                  <a:pt x="4754" y="6777"/>
                  <a:pt x="4883" y="6830"/>
                  <a:pt x="5016" y="6885"/>
                </a:cubicBezTo>
                <a:cubicBezTo>
                  <a:pt x="5143" y="6938"/>
                  <a:pt x="5272" y="6994"/>
                  <a:pt x="5370" y="7094"/>
                </a:cubicBezTo>
                <a:cubicBezTo>
                  <a:pt x="5399" y="7126"/>
                  <a:pt x="5428" y="7163"/>
                  <a:pt x="5450" y="7203"/>
                </a:cubicBezTo>
                <a:cubicBezTo>
                  <a:pt x="5452" y="7245"/>
                  <a:pt x="5455" y="7287"/>
                  <a:pt x="5460" y="7330"/>
                </a:cubicBezTo>
                <a:cubicBezTo>
                  <a:pt x="5465" y="7380"/>
                  <a:pt x="5468" y="7438"/>
                  <a:pt x="5481" y="7486"/>
                </a:cubicBezTo>
                <a:cubicBezTo>
                  <a:pt x="5487" y="7509"/>
                  <a:pt x="5505" y="7531"/>
                  <a:pt x="5524" y="7541"/>
                </a:cubicBezTo>
                <a:cubicBezTo>
                  <a:pt x="5537" y="7634"/>
                  <a:pt x="5561" y="7724"/>
                  <a:pt x="5592" y="7814"/>
                </a:cubicBezTo>
                <a:cubicBezTo>
                  <a:pt x="5603" y="7843"/>
                  <a:pt x="5635" y="7851"/>
                  <a:pt x="5659" y="7832"/>
                </a:cubicBezTo>
                <a:cubicBezTo>
                  <a:pt x="5690" y="7806"/>
                  <a:pt x="5698" y="7766"/>
                  <a:pt x="5698" y="7729"/>
                </a:cubicBezTo>
                <a:cubicBezTo>
                  <a:pt x="5701" y="7679"/>
                  <a:pt x="5701" y="7631"/>
                  <a:pt x="5704" y="7581"/>
                </a:cubicBezTo>
                <a:cubicBezTo>
                  <a:pt x="5704" y="7568"/>
                  <a:pt x="5706" y="7554"/>
                  <a:pt x="5706" y="7541"/>
                </a:cubicBezTo>
                <a:cubicBezTo>
                  <a:pt x="5738" y="7536"/>
                  <a:pt x="5762" y="7509"/>
                  <a:pt x="5770" y="7478"/>
                </a:cubicBezTo>
                <a:cubicBezTo>
                  <a:pt x="5783" y="7427"/>
                  <a:pt x="5783" y="7372"/>
                  <a:pt x="5788" y="7319"/>
                </a:cubicBezTo>
                <a:cubicBezTo>
                  <a:pt x="5794" y="7277"/>
                  <a:pt x="5795" y="7234"/>
                  <a:pt x="5795" y="7192"/>
                </a:cubicBezTo>
                <a:cubicBezTo>
                  <a:pt x="5816" y="7152"/>
                  <a:pt x="5843" y="7115"/>
                  <a:pt x="5872" y="7084"/>
                </a:cubicBezTo>
                <a:cubicBezTo>
                  <a:pt x="5967" y="6980"/>
                  <a:pt x="6097" y="6922"/>
                  <a:pt x="6224" y="6869"/>
                </a:cubicBezTo>
                <a:cubicBezTo>
                  <a:pt x="6356" y="6814"/>
                  <a:pt x="6486" y="6758"/>
                  <a:pt x="6599" y="6673"/>
                </a:cubicBezTo>
                <a:cubicBezTo>
                  <a:pt x="6705" y="6594"/>
                  <a:pt x="6798" y="6501"/>
                  <a:pt x="6877" y="6396"/>
                </a:cubicBezTo>
                <a:cubicBezTo>
                  <a:pt x="6959" y="6290"/>
                  <a:pt x="7028" y="6176"/>
                  <a:pt x="7086" y="6057"/>
                </a:cubicBezTo>
                <a:cubicBezTo>
                  <a:pt x="7152" y="5922"/>
                  <a:pt x="7213" y="5782"/>
                  <a:pt x="7226" y="5631"/>
                </a:cubicBezTo>
                <a:cubicBezTo>
                  <a:pt x="7240" y="5472"/>
                  <a:pt x="7208" y="5308"/>
                  <a:pt x="7176" y="5152"/>
                </a:cubicBezTo>
                <a:cubicBezTo>
                  <a:pt x="7144" y="5001"/>
                  <a:pt x="7107" y="4851"/>
                  <a:pt x="7060" y="4705"/>
                </a:cubicBezTo>
                <a:cubicBezTo>
                  <a:pt x="6996" y="4507"/>
                  <a:pt x="6904" y="4290"/>
                  <a:pt x="6753" y="4139"/>
                </a:cubicBezTo>
                <a:cubicBezTo>
                  <a:pt x="6785" y="4139"/>
                  <a:pt x="6814" y="4147"/>
                  <a:pt x="6840" y="4163"/>
                </a:cubicBezTo>
                <a:cubicBezTo>
                  <a:pt x="6872" y="4181"/>
                  <a:pt x="6901" y="4205"/>
                  <a:pt x="6928" y="4229"/>
                </a:cubicBezTo>
                <a:cubicBezTo>
                  <a:pt x="6949" y="4255"/>
                  <a:pt x="6970" y="4279"/>
                  <a:pt x="6996" y="4300"/>
                </a:cubicBezTo>
                <a:cubicBezTo>
                  <a:pt x="7078" y="4403"/>
                  <a:pt x="7152" y="4512"/>
                  <a:pt x="7224" y="4623"/>
                </a:cubicBezTo>
                <a:cubicBezTo>
                  <a:pt x="7234" y="4639"/>
                  <a:pt x="7250" y="4647"/>
                  <a:pt x="7269" y="4644"/>
                </a:cubicBezTo>
                <a:cubicBezTo>
                  <a:pt x="7266" y="4652"/>
                  <a:pt x="7266" y="4657"/>
                  <a:pt x="7266" y="4665"/>
                </a:cubicBezTo>
                <a:cubicBezTo>
                  <a:pt x="7266" y="4689"/>
                  <a:pt x="7277" y="4716"/>
                  <a:pt x="7285" y="4737"/>
                </a:cubicBezTo>
                <a:cubicBezTo>
                  <a:pt x="7295" y="4766"/>
                  <a:pt x="7308" y="4795"/>
                  <a:pt x="7322" y="4824"/>
                </a:cubicBezTo>
                <a:cubicBezTo>
                  <a:pt x="7346" y="4874"/>
                  <a:pt x="7375" y="4922"/>
                  <a:pt x="7409" y="4967"/>
                </a:cubicBezTo>
                <a:cubicBezTo>
                  <a:pt x="7438" y="5004"/>
                  <a:pt x="7473" y="5052"/>
                  <a:pt x="7523" y="5060"/>
                </a:cubicBezTo>
                <a:cubicBezTo>
                  <a:pt x="7520" y="5073"/>
                  <a:pt x="7520" y="5086"/>
                  <a:pt x="7523" y="5099"/>
                </a:cubicBezTo>
                <a:cubicBezTo>
                  <a:pt x="7528" y="5128"/>
                  <a:pt x="7541" y="5155"/>
                  <a:pt x="7555" y="5181"/>
                </a:cubicBezTo>
                <a:cubicBezTo>
                  <a:pt x="7568" y="5210"/>
                  <a:pt x="7581" y="5239"/>
                  <a:pt x="7594" y="5266"/>
                </a:cubicBezTo>
                <a:cubicBezTo>
                  <a:pt x="7618" y="5321"/>
                  <a:pt x="7637" y="5377"/>
                  <a:pt x="7655" y="5435"/>
                </a:cubicBezTo>
                <a:cubicBezTo>
                  <a:pt x="7671" y="5486"/>
                  <a:pt x="7703" y="5536"/>
                  <a:pt x="7761" y="5538"/>
                </a:cubicBezTo>
                <a:cubicBezTo>
                  <a:pt x="7764" y="5544"/>
                  <a:pt x="7764" y="5552"/>
                  <a:pt x="7766" y="5557"/>
                </a:cubicBezTo>
                <a:cubicBezTo>
                  <a:pt x="7774" y="5586"/>
                  <a:pt x="7779" y="5613"/>
                  <a:pt x="7787" y="5642"/>
                </a:cubicBezTo>
                <a:cubicBezTo>
                  <a:pt x="7793" y="5663"/>
                  <a:pt x="7801" y="5684"/>
                  <a:pt x="7806" y="5705"/>
                </a:cubicBezTo>
                <a:cubicBezTo>
                  <a:pt x="7811" y="5726"/>
                  <a:pt x="7816" y="5750"/>
                  <a:pt x="7822" y="5774"/>
                </a:cubicBezTo>
                <a:cubicBezTo>
                  <a:pt x="7827" y="5790"/>
                  <a:pt x="7840" y="5798"/>
                  <a:pt x="7856" y="5798"/>
                </a:cubicBezTo>
                <a:cubicBezTo>
                  <a:pt x="7859" y="5806"/>
                  <a:pt x="7859" y="5811"/>
                  <a:pt x="7861" y="5819"/>
                </a:cubicBezTo>
                <a:cubicBezTo>
                  <a:pt x="7864" y="5840"/>
                  <a:pt x="7867" y="5861"/>
                  <a:pt x="7872" y="5882"/>
                </a:cubicBezTo>
                <a:cubicBezTo>
                  <a:pt x="7875" y="5901"/>
                  <a:pt x="7898" y="5911"/>
                  <a:pt x="7914" y="5909"/>
                </a:cubicBezTo>
                <a:cubicBezTo>
                  <a:pt x="7933" y="5906"/>
                  <a:pt x="7949" y="5890"/>
                  <a:pt x="7949" y="5872"/>
                </a:cubicBezTo>
                <a:cubicBezTo>
                  <a:pt x="7946" y="5837"/>
                  <a:pt x="7943" y="5800"/>
                  <a:pt x="7933" y="5769"/>
                </a:cubicBezTo>
                <a:cubicBezTo>
                  <a:pt x="7928" y="5753"/>
                  <a:pt x="7922" y="5734"/>
                  <a:pt x="7914" y="5718"/>
                </a:cubicBezTo>
                <a:lnTo>
                  <a:pt x="7909" y="5710"/>
                </a:lnTo>
                <a:cubicBezTo>
                  <a:pt x="7906" y="5697"/>
                  <a:pt x="7904" y="5687"/>
                  <a:pt x="7898" y="5676"/>
                </a:cubicBezTo>
                <a:cubicBezTo>
                  <a:pt x="7896" y="5671"/>
                  <a:pt x="7896" y="5665"/>
                  <a:pt x="7893" y="5663"/>
                </a:cubicBezTo>
                <a:cubicBezTo>
                  <a:pt x="7885" y="5639"/>
                  <a:pt x="7877" y="5618"/>
                  <a:pt x="7864" y="5597"/>
                </a:cubicBezTo>
                <a:lnTo>
                  <a:pt x="7859" y="5591"/>
                </a:lnTo>
                <a:cubicBezTo>
                  <a:pt x="7851" y="5568"/>
                  <a:pt x="7840" y="5541"/>
                  <a:pt x="7835" y="5517"/>
                </a:cubicBezTo>
                <a:cubicBezTo>
                  <a:pt x="7843" y="5507"/>
                  <a:pt x="7851" y="5496"/>
                  <a:pt x="7851" y="5483"/>
                </a:cubicBezTo>
                <a:cubicBezTo>
                  <a:pt x="7851" y="5464"/>
                  <a:pt x="7840" y="5443"/>
                  <a:pt x="7835" y="5427"/>
                </a:cubicBezTo>
                <a:cubicBezTo>
                  <a:pt x="7814" y="5366"/>
                  <a:pt x="7793" y="5303"/>
                  <a:pt x="7771" y="5242"/>
                </a:cubicBezTo>
                <a:cubicBezTo>
                  <a:pt x="7750" y="5181"/>
                  <a:pt x="7729" y="5118"/>
                  <a:pt x="7705" y="5060"/>
                </a:cubicBezTo>
                <a:cubicBezTo>
                  <a:pt x="7695" y="5033"/>
                  <a:pt x="7684" y="5004"/>
                  <a:pt x="7652" y="4996"/>
                </a:cubicBezTo>
                <a:cubicBezTo>
                  <a:pt x="7642" y="4993"/>
                  <a:pt x="7634" y="4993"/>
                  <a:pt x="7626" y="4996"/>
                </a:cubicBezTo>
                <a:cubicBezTo>
                  <a:pt x="7631" y="4975"/>
                  <a:pt x="7631" y="4951"/>
                  <a:pt x="7623" y="4927"/>
                </a:cubicBezTo>
                <a:cubicBezTo>
                  <a:pt x="7615" y="4901"/>
                  <a:pt x="7602" y="4874"/>
                  <a:pt x="7592" y="4848"/>
                </a:cubicBezTo>
                <a:cubicBezTo>
                  <a:pt x="7581" y="4819"/>
                  <a:pt x="7568" y="4792"/>
                  <a:pt x="7557" y="4763"/>
                </a:cubicBezTo>
                <a:cubicBezTo>
                  <a:pt x="7536" y="4713"/>
                  <a:pt x="7512" y="4665"/>
                  <a:pt x="7480" y="4620"/>
                </a:cubicBezTo>
                <a:cubicBezTo>
                  <a:pt x="7465" y="4599"/>
                  <a:pt x="7446" y="4570"/>
                  <a:pt x="7422" y="4554"/>
                </a:cubicBezTo>
                <a:cubicBezTo>
                  <a:pt x="7409" y="4546"/>
                  <a:pt x="7398" y="4544"/>
                  <a:pt x="7385" y="4544"/>
                </a:cubicBezTo>
                <a:cubicBezTo>
                  <a:pt x="7393" y="4496"/>
                  <a:pt x="7361" y="4456"/>
                  <a:pt x="7338" y="4417"/>
                </a:cubicBezTo>
                <a:cubicBezTo>
                  <a:pt x="7290" y="4335"/>
                  <a:pt x="7240" y="4258"/>
                  <a:pt x="7179" y="4186"/>
                </a:cubicBezTo>
                <a:cubicBezTo>
                  <a:pt x="7086" y="4073"/>
                  <a:pt x="6978" y="3976"/>
                  <a:pt x="6851" y="3904"/>
                </a:cubicBezTo>
                <a:cubicBezTo>
                  <a:pt x="6880" y="3915"/>
                  <a:pt x="6909" y="3923"/>
                  <a:pt x="6938" y="3933"/>
                </a:cubicBezTo>
                <a:cubicBezTo>
                  <a:pt x="7142" y="4000"/>
                  <a:pt x="7348" y="4057"/>
                  <a:pt x="7557" y="4104"/>
                </a:cubicBezTo>
                <a:cubicBezTo>
                  <a:pt x="7962" y="4197"/>
                  <a:pt x="8383" y="4245"/>
                  <a:pt x="8795" y="4179"/>
                </a:cubicBezTo>
                <a:cubicBezTo>
                  <a:pt x="9131" y="4126"/>
                  <a:pt x="9459" y="3997"/>
                  <a:pt x="9729" y="3785"/>
                </a:cubicBezTo>
                <a:cubicBezTo>
                  <a:pt x="9862" y="3682"/>
                  <a:pt x="9978" y="3558"/>
                  <a:pt x="10071" y="3418"/>
                </a:cubicBezTo>
                <a:cubicBezTo>
                  <a:pt x="10121" y="3341"/>
                  <a:pt x="10182" y="3243"/>
                  <a:pt x="10134" y="3150"/>
                </a:cubicBezTo>
                <a:cubicBezTo>
                  <a:pt x="10116" y="3111"/>
                  <a:pt x="10081" y="3084"/>
                  <a:pt x="10047" y="3058"/>
                </a:cubicBezTo>
                <a:cubicBezTo>
                  <a:pt x="10004" y="3029"/>
                  <a:pt x="9959" y="3002"/>
                  <a:pt x="9915" y="2976"/>
                </a:cubicBezTo>
                <a:cubicBezTo>
                  <a:pt x="9888" y="2960"/>
                  <a:pt x="9859" y="2947"/>
                  <a:pt x="9832" y="2933"/>
                </a:cubicBezTo>
                <a:cubicBezTo>
                  <a:pt x="9915" y="2896"/>
                  <a:pt x="9994" y="2851"/>
                  <a:pt x="10071" y="2798"/>
                </a:cubicBezTo>
                <a:cubicBezTo>
                  <a:pt x="10240" y="2685"/>
                  <a:pt x="10393" y="2552"/>
                  <a:pt x="10547" y="2417"/>
                </a:cubicBezTo>
                <a:cubicBezTo>
                  <a:pt x="10806" y="2195"/>
                  <a:pt x="11073" y="1933"/>
                  <a:pt x="11163" y="1592"/>
                </a:cubicBezTo>
                <a:cubicBezTo>
                  <a:pt x="11200" y="1499"/>
                  <a:pt x="11214" y="1402"/>
                  <a:pt x="11198" y="1312"/>
                </a:cubicBezTo>
                <a:moveTo>
                  <a:pt x="9348" y="1378"/>
                </a:moveTo>
                <a:cubicBezTo>
                  <a:pt x="9385" y="1354"/>
                  <a:pt x="9428" y="1335"/>
                  <a:pt x="9462" y="1309"/>
                </a:cubicBezTo>
                <a:cubicBezTo>
                  <a:pt x="9692" y="1232"/>
                  <a:pt x="9925" y="1163"/>
                  <a:pt x="10163" y="1124"/>
                </a:cubicBezTo>
                <a:cubicBezTo>
                  <a:pt x="10359" y="1092"/>
                  <a:pt x="10563" y="1081"/>
                  <a:pt x="10758" y="1105"/>
                </a:cubicBezTo>
                <a:cubicBezTo>
                  <a:pt x="10743" y="1113"/>
                  <a:pt x="10727" y="1121"/>
                  <a:pt x="10711" y="1129"/>
                </a:cubicBezTo>
                <a:cubicBezTo>
                  <a:pt x="10565" y="1206"/>
                  <a:pt x="10446" y="1325"/>
                  <a:pt x="10311" y="1417"/>
                </a:cubicBezTo>
                <a:cubicBezTo>
                  <a:pt x="10161" y="1518"/>
                  <a:pt x="10002" y="1613"/>
                  <a:pt x="9838" y="1695"/>
                </a:cubicBezTo>
                <a:cubicBezTo>
                  <a:pt x="9711" y="1708"/>
                  <a:pt x="9584" y="1727"/>
                  <a:pt x="9457" y="1748"/>
                </a:cubicBezTo>
                <a:cubicBezTo>
                  <a:pt x="9285" y="1777"/>
                  <a:pt x="9118" y="1827"/>
                  <a:pt x="8951" y="1883"/>
                </a:cubicBezTo>
                <a:cubicBezTo>
                  <a:pt x="8859" y="1915"/>
                  <a:pt x="8766" y="1949"/>
                  <a:pt x="8676" y="1986"/>
                </a:cubicBezTo>
                <a:cubicBezTo>
                  <a:pt x="8623" y="2007"/>
                  <a:pt x="8565" y="2029"/>
                  <a:pt x="8512" y="2055"/>
                </a:cubicBezTo>
                <a:cubicBezTo>
                  <a:pt x="8518" y="2050"/>
                  <a:pt x="8523" y="2042"/>
                  <a:pt x="8531" y="2037"/>
                </a:cubicBezTo>
                <a:cubicBezTo>
                  <a:pt x="8600" y="1968"/>
                  <a:pt x="8666" y="1899"/>
                  <a:pt x="8740" y="1835"/>
                </a:cubicBezTo>
                <a:cubicBezTo>
                  <a:pt x="8811" y="1775"/>
                  <a:pt x="8880" y="1708"/>
                  <a:pt x="8954" y="1650"/>
                </a:cubicBezTo>
                <a:cubicBezTo>
                  <a:pt x="9039" y="1584"/>
                  <a:pt x="9126" y="1521"/>
                  <a:pt x="9213" y="1460"/>
                </a:cubicBezTo>
                <a:cubicBezTo>
                  <a:pt x="9261" y="1431"/>
                  <a:pt x="9303" y="1404"/>
                  <a:pt x="9348" y="1378"/>
                </a:cubicBezTo>
                <a:moveTo>
                  <a:pt x="8975" y="1484"/>
                </a:moveTo>
                <a:cubicBezTo>
                  <a:pt x="9020" y="1465"/>
                  <a:pt x="9068" y="1449"/>
                  <a:pt x="9116" y="1431"/>
                </a:cubicBezTo>
                <a:cubicBezTo>
                  <a:pt x="9071" y="1462"/>
                  <a:pt x="9026" y="1497"/>
                  <a:pt x="8983" y="1534"/>
                </a:cubicBezTo>
                <a:cubicBezTo>
                  <a:pt x="8914" y="1595"/>
                  <a:pt x="8846" y="1658"/>
                  <a:pt x="8780" y="1722"/>
                </a:cubicBezTo>
                <a:cubicBezTo>
                  <a:pt x="8711" y="1788"/>
                  <a:pt x="8647" y="1857"/>
                  <a:pt x="8581" y="1923"/>
                </a:cubicBezTo>
                <a:cubicBezTo>
                  <a:pt x="8446" y="2055"/>
                  <a:pt x="8317" y="2195"/>
                  <a:pt x="8182" y="2328"/>
                </a:cubicBezTo>
                <a:cubicBezTo>
                  <a:pt x="8115" y="2394"/>
                  <a:pt x="8044" y="2460"/>
                  <a:pt x="7962" y="2507"/>
                </a:cubicBezTo>
                <a:cubicBezTo>
                  <a:pt x="7872" y="2558"/>
                  <a:pt x="7771" y="2587"/>
                  <a:pt x="7671" y="2613"/>
                </a:cubicBezTo>
                <a:cubicBezTo>
                  <a:pt x="7555" y="2645"/>
                  <a:pt x="7435" y="2666"/>
                  <a:pt x="7316" y="2685"/>
                </a:cubicBezTo>
                <a:cubicBezTo>
                  <a:pt x="7285" y="2690"/>
                  <a:pt x="7250" y="2693"/>
                  <a:pt x="7219" y="2695"/>
                </a:cubicBezTo>
                <a:cubicBezTo>
                  <a:pt x="7211" y="2695"/>
                  <a:pt x="7203" y="2693"/>
                  <a:pt x="7195" y="2693"/>
                </a:cubicBezTo>
                <a:cubicBezTo>
                  <a:pt x="7184" y="2693"/>
                  <a:pt x="7171" y="2693"/>
                  <a:pt x="7160" y="2693"/>
                </a:cubicBezTo>
                <a:lnTo>
                  <a:pt x="7160" y="2693"/>
                </a:lnTo>
                <a:cubicBezTo>
                  <a:pt x="7192" y="2685"/>
                  <a:pt x="7229" y="2679"/>
                  <a:pt x="7256" y="2658"/>
                </a:cubicBezTo>
                <a:cubicBezTo>
                  <a:pt x="7285" y="2634"/>
                  <a:pt x="7301" y="2595"/>
                  <a:pt x="7319" y="2563"/>
                </a:cubicBezTo>
                <a:cubicBezTo>
                  <a:pt x="7340" y="2526"/>
                  <a:pt x="7361" y="2492"/>
                  <a:pt x="7385" y="2457"/>
                </a:cubicBezTo>
                <a:cubicBezTo>
                  <a:pt x="7401" y="2433"/>
                  <a:pt x="7420" y="2410"/>
                  <a:pt x="7435" y="2386"/>
                </a:cubicBezTo>
                <a:cubicBezTo>
                  <a:pt x="7549" y="2290"/>
                  <a:pt x="7663" y="2190"/>
                  <a:pt x="7782" y="2103"/>
                </a:cubicBezTo>
                <a:cubicBezTo>
                  <a:pt x="7901" y="2015"/>
                  <a:pt x="8018" y="1920"/>
                  <a:pt x="8129" y="1825"/>
                </a:cubicBezTo>
                <a:cubicBezTo>
                  <a:pt x="8406" y="1703"/>
                  <a:pt x="8690" y="1589"/>
                  <a:pt x="8975" y="1484"/>
                </a:cubicBezTo>
                <a:moveTo>
                  <a:pt x="7692" y="2052"/>
                </a:moveTo>
                <a:cubicBezTo>
                  <a:pt x="7705" y="2039"/>
                  <a:pt x="7705" y="2023"/>
                  <a:pt x="7700" y="2007"/>
                </a:cubicBezTo>
                <a:cubicBezTo>
                  <a:pt x="7750" y="1986"/>
                  <a:pt x="7798" y="1962"/>
                  <a:pt x="7848" y="1941"/>
                </a:cubicBezTo>
                <a:cubicBezTo>
                  <a:pt x="7885" y="1925"/>
                  <a:pt x="7922" y="1910"/>
                  <a:pt x="7959" y="1894"/>
                </a:cubicBezTo>
                <a:cubicBezTo>
                  <a:pt x="7888" y="1954"/>
                  <a:pt x="7819" y="2015"/>
                  <a:pt x="7753" y="2079"/>
                </a:cubicBezTo>
                <a:cubicBezTo>
                  <a:pt x="7700" y="2129"/>
                  <a:pt x="7639" y="2177"/>
                  <a:pt x="7584" y="2224"/>
                </a:cubicBezTo>
                <a:cubicBezTo>
                  <a:pt x="7555" y="2248"/>
                  <a:pt x="7525" y="2275"/>
                  <a:pt x="7496" y="2298"/>
                </a:cubicBezTo>
                <a:cubicBezTo>
                  <a:pt x="7557" y="2216"/>
                  <a:pt x="7623" y="2134"/>
                  <a:pt x="7692" y="2052"/>
                </a:cubicBezTo>
                <a:moveTo>
                  <a:pt x="6742" y="2470"/>
                </a:moveTo>
                <a:cubicBezTo>
                  <a:pt x="7017" y="2328"/>
                  <a:pt x="7295" y="2193"/>
                  <a:pt x="7576" y="2066"/>
                </a:cubicBezTo>
                <a:cubicBezTo>
                  <a:pt x="7496" y="2169"/>
                  <a:pt x="7422" y="2277"/>
                  <a:pt x="7359" y="2391"/>
                </a:cubicBezTo>
                <a:cubicBezTo>
                  <a:pt x="7319" y="2460"/>
                  <a:pt x="7279" y="2526"/>
                  <a:pt x="7237" y="2595"/>
                </a:cubicBezTo>
                <a:cubicBezTo>
                  <a:pt x="7216" y="2629"/>
                  <a:pt x="7176" y="2637"/>
                  <a:pt x="7139" y="2648"/>
                </a:cubicBezTo>
                <a:cubicBezTo>
                  <a:pt x="7097" y="2661"/>
                  <a:pt x="7057" y="2671"/>
                  <a:pt x="7015" y="2685"/>
                </a:cubicBezTo>
                <a:cubicBezTo>
                  <a:pt x="7007" y="2687"/>
                  <a:pt x="7004" y="2690"/>
                  <a:pt x="7002" y="2695"/>
                </a:cubicBezTo>
                <a:cubicBezTo>
                  <a:pt x="6853" y="2706"/>
                  <a:pt x="6708" y="2732"/>
                  <a:pt x="6562" y="2764"/>
                </a:cubicBezTo>
                <a:cubicBezTo>
                  <a:pt x="6353" y="2806"/>
                  <a:pt x="6147" y="2857"/>
                  <a:pt x="5943" y="2912"/>
                </a:cubicBezTo>
                <a:cubicBezTo>
                  <a:pt x="5935" y="2915"/>
                  <a:pt x="5927" y="2918"/>
                  <a:pt x="5919" y="2920"/>
                </a:cubicBezTo>
                <a:cubicBezTo>
                  <a:pt x="5925" y="2918"/>
                  <a:pt x="5933" y="2912"/>
                  <a:pt x="5938" y="2910"/>
                </a:cubicBezTo>
                <a:cubicBezTo>
                  <a:pt x="6025" y="2859"/>
                  <a:pt x="6115" y="2809"/>
                  <a:pt x="6203" y="2761"/>
                </a:cubicBezTo>
                <a:cubicBezTo>
                  <a:pt x="6382" y="2661"/>
                  <a:pt x="6562" y="2563"/>
                  <a:pt x="6742" y="2470"/>
                </a:cubicBezTo>
                <a:moveTo>
                  <a:pt x="6438" y="1851"/>
                </a:moveTo>
                <a:cubicBezTo>
                  <a:pt x="6459" y="1867"/>
                  <a:pt x="6478" y="1886"/>
                  <a:pt x="6496" y="1902"/>
                </a:cubicBezTo>
                <a:cubicBezTo>
                  <a:pt x="6502" y="1933"/>
                  <a:pt x="6507" y="1962"/>
                  <a:pt x="6512" y="1994"/>
                </a:cubicBezTo>
                <a:cubicBezTo>
                  <a:pt x="6520" y="2042"/>
                  <a:pt x="6525" y="2089"/>
                  <a:pt x="6525" y="2137"/>
                </a:cubicBezTo>
                <a:cubicBezTo>
                  <a:pt x="6525" y="2185"/>
                  <a:pt x="6517" y="2230"/>
                  <a:pt x="6502" y="2275"/>
                </a:cubicBezTo>
                <a:cubicBezTo>
                  <a:pt x="6494" y="2293"/>
                  <a:pt x="6486" y="2312"/>
                  <a:pt x="6475" y="2330"/>
                </a:cubicBezTo>
                <a:cubicBezTo>
                  <a:pt x="6470" y="2338"/>
                  <a:pt x="6467" y="2343"/>
                  <a:pt x="6462" y="2351"/>
                </a:cubicBezTo>
                <a:cubicBezTo>
                  <a:pt x="6425" y="2388"/>
                  <a:pt x="6380" y="2420"/>
                  <a:pt x="6338" y="2449"/>
                </a:cubicBezTo>
                <a:cubicBezTo>
                  <a:pt x="6322" y="2460"/>
                  <a:pt x="6308" y="2468"/>
                  <a:pt x="6293" y="2478"/>
                </a:cubicBezTo>
                <a:cubicBezTo>
                  <a:pt x="6306" y="2444"/>
                  <a:pt x="6316" y="2407"/>
                  <a:pt x="6322" y="2373"/>
                </a:cubicBezTo>
                <a:cubicBezTo>
                  <a:pt x="6340" y="2280"/>
                  <a:pt x="6345" y="2187"/>
                  <a:pt x="6332" y="2095"/>
                </a:cubicBezTo>
                <a:cubicBezTo>
                  <a:pt x="6322" y="2002"/>
                  <a:pt x="6298" y="1915"/>
                  <a:pt x="6258" y="1830"/>
                </a:cubicBezTo>
                <a:cubicBezTo>
                  <a:pt x="6234" y="1777"/>
                  <a:pt x="6203" y="1724"/>
                  <a:pt x="6158" y="1690"/>
                </a:cubicBezTo>
                <a:cubicBezTo>
                  <a:pt x="6160" y="1690"/>
                  <a:pt x="6163" y="1693"/>
                  <a:pt x="6166" y="1693"/>
                </a:cubicBezTo>
                <a:cubicBezTo>
                  <a:pt x="6184" y="1698"/>
                  <a:pt x="6200" y="1703"/>
                  <a:pt x="6218" y="1708"/>
                </a:cubicBezTo>
                <a:cubicBezTo>
                  <a:pt x="6295" y="1751"/>
                  <a:pt x="6369" y="1798"/>
                  <a:pt x="6438" y="1851"/>
                </a:cubicBezTo>
                <a:moveTo>
                  <a:pt x="6123" y="1203"/>
                </a:moveTo>
                <a:cubicBezTo>
                  <a:pt x="6131" y="1198"/>
                  <a:pt x="6129" y="1200"/>
                  <a:pt x="6136" y="1198"/>
                </a:cubicBezTo>
                <a:lnTo>
                  <a:pt x="6139" y="1198"/>
                </a:lnTo>
                <a:lnTo>
                  <a:pt x="6142" y="1198"/>
                </a:lnTo>
                <a:cubicBezTo>
                  <a:pt x="6139" y="1198"/>
                  <a:pt x="6136" y="1195"/>
                  <a:pt x="6147" y="1198"/>
                </a:cubicBezTo>
                <a:cubicBezTo>
                  <a:pt x="6160" y="1200"/>
                  <a:pt x="6173" y="1208"/>
                  <a:pt x="6184" y="1214"/>
                </a:cubicBezTo>
                <a:cubicBezTo>
                  <a:pt x="6211" y="1227"/>
                  <a:pt x="6229" y="1243"/>
                  <a:pt x="6248" y="1264"/>
                </a:cubicBezTo>
                <a:lnTo>
                  <a:pt x="6250" y="1267"/>
                </a:lnTo>
                <a:lnTo>
                  <a:pt x="6250" y="1269"/>
                </a:lnTo>
                <a:lnTo>
                  <a:pt x="6255" y="1277"/>
                </a:lnTo>
                <a:cubicBezTo>
                  <a:pt x="6258" y="1282"/>
                  <a:pt x="6263" y="1290"/>
                  <a:pt x="6266" y="1296"/>
                </a:cubicBezTo>
                <a:lnTo>
                  <a:pt x="6271" y="1306"/>
                </a:lnTo>
                <a:lnTo>
                  <a:pt x="6274" y="1314"/>
                </a:lnTo>
                <a:lnTo>
                  <a:pt x="6274" y="1322"/>
                </a:lnTo>
                <a:cubicBezTo>
                  <a:pt x="6274" y="1327"/>
                  <a:pt x="6274" y="1333"/>
                  <a:pt x="6274" y="1338"/>
                </a:cubicBezTo>
                <a:cubicBezTo>
                  <a:pt x="6255" y="1357"/>
                  <a:pt x="6237" y="1372"/>
                  <a:pt x="6213" y="1383"/>
                </a:cubicBezTo>
                <a:cubicBezTo>
                  <a:pt x="6208" y="1386"/>
                  <a:pt x="6189" y="1391"/>
                  <a:pt x="6181" y="1391"/>
                </a:cubicBezTo>
                <a:cubicBezTo>
                  <a:pt x="6168" y="1391"/>
                  <a:pt x="6158" y="1391"/>
                  <a:pt x="6147" y="1383"/>
                </a:cubicBezTo>
                <a:cubicBezTo>
                  <a:pt x="6142" y="1380"/>
                  <a:pt x="6136" y="1380"/>
                  <a:pt x="6129" y="1380"/>
                </a:cubicBezTo>
                <a:cubicBezTo>
                  <a:pt x="6123" y="1375"/>
                  <a:pt x="6118" y="1372"/>
                  <a:pt x="6115" y="1367"/>
                </a:cubicBezTo>
                <a:cubicBezTo>
                  <a:pt x="6115" y="1362"/>
                  <a:pt x="6115" y="1357"/>
                  <a:pt x="6115" y="1354"/>
                </a:cubicBezTo>
                <a:cubicBezTo>
                  <a:pt x="6105" y="1322"/>
                  <a:pt x="6094" y="1288"/>
                  <a:pt x="6097" y="1251"/>
                </a:cubicBezTo>
                <a:cubicBezTo>
                  <a:pt x="6094" y="1235"/>
                  <a:pt x="6105" y="1214"/>
                  <a:pt x="6123" y="1203"/>
                </a:cubicBezTo>
                <a:moveTo>
                  <a:pt x="5161" y="1589"/>
                </a:moveTo>
                <a:cubicBezTo>
                  <a:pt x="5256" y="1460"/>
                  <a:pt x="5275" y="1285"/>
                  <a:pt x="5262" y="1129"/>
                </a:cubicBezTo>
                <a:cubicBezTo>
                  <a:pt x="5270" y="1121"/>
                  <a:pt x="5272" y="1113"/>
                  <a:pt x="5270" y="1103"/>
                </a:cubicBezTo>
                <a:lnTo>
                  <a:pt x="5270" y="1100"/>
                </a:lnTo>
                <a:cubicBezTo>
                  <a:pt x="5299" y="1095"/>
                  <a:pt x="5328" y="1089"/>
                  <a:pt x="5357" y="1087"/>
                </a:cubicBezTo>
                <a:cubicBezTo>
                  <a:pt x="5402" y="1081"/>
                  <a:pt x="5447" y="1081"/>
                  <a:pt x="5492" y="1079"/>
                </a:cubicBezTo>
                <a:cubicBezTo>
                  <a:pt x="5534" y="1079"/>
                  <a:pt x="5579" y="1081"/>
                  <a:pt x="5622" y="1068"/>
                </a:cubicBezTo>
                <a:cubicBezTo>
                  <a:pt x="5624" y="1068"/>
                  <a:pt x="5624" y="1066"/>
                  <a:pt x="5627" y="1066"/>
                </a:cubicBezTo>
                <a:cubicBezTo>
                  <a:pt x="5661" y="1071"/>
                  <a:pt x="5696" y="1068"/>
                  <a:pt x="5730" y="1068"/>
                </a:cubicBezTo>
                <a:cubicBezTo>
                  <a:pt x="5775" y="1068"/>
                  <a:pt x="5819" y="1071"/>
                  <a:pt x="5864" y="1073"/>
                </a:cubicBezTo>
                <a:cubicBezTo>
                  <a:pt x="5893" y="1076"/>
                  <a:pt x="5922" y="1081"/>
                  <a:pt x="5951" y="1087"/>
                </a:cubicBezTo>
                <a:lnTo>
                  <a:pt x="5951" y="1089"/>
                </a:lnTo>
                <a:cubicBezTo>
                  <a:pt x="5949" y="1100"/>
                  <a:pt x="5951" y="1111"/>
                  <a:pt x="5959" y="1116"/>
                </a:cubicBezTo>
                <a:cubicBezTo>
                  <a:pt x="5946" y="1275"/>
                  <a:pt x="5967" y="1447"/>
                  <a:pt x="6065" y="1576"/>
                </a:cubicBezTo>
                <a:lnTo>
                  <a:pt x="6068" y="1579"/>
                </a:lnTo>
                <a:lnTo>
                  <a:pt x="6065" y="1579"/>
                </a:lnTo>
                <a:cubicBezTo>
                  <a:pt x="6062" y="1579"/>
                  <a:pt x="6057" y="1579"/>
                  <a:pt x="6054" y="1579"/>
                </a:cubicBezTo>
                <a:cubicBezTo>
                  <a:pt x="6012" y="1574"/>
                  <a:pt x="5970" y="1576"/>
                  <a:pt x="5927" y="1584"/>
                </a:cubicBezTo>
                <a:cubicBezTo>
                  <a:pt x="5898" y="1587"/>
                  <a:pt x="5869" y="1589"/>
                  <a:pt x="5840" y="1592"/>
                </a:cubicBezTo>
                <a:cubicBezTo>
                  <a:pt x="5803" y="1595"/>
                  <a:pt x="5764" y="1597"/>
                  <a:pt x="5725" y="1603"/>
                </a:cubicBezTo>
                <a:cubicBezTo>
                  <a:pt x="5688" y="1603"/>
                  <a:pt x="5653" y="1605"/>
                  <a:pt x="5616" y="1608"/>
                </a:cubicBezTo>
                <a:cubicBezTo>
                  <a:pt x="5582" y="1611"/>
                  <a:pt x="5550" y="1613"/>
                  <a:pt x="5516" y="1613"/>
                </a:cubicBezTo>
                <a:cubicBezTo>
                  <a:pt x="5473" y="1605"/>
                  <a:pt x="5428" y="1603"/>
                  <a:pt x="5386" y="1600"/>
                </a:cubicBezTo>
                <a:cubicBezTo>
                  <a:pt x="5357" y="1597"/>
                  <a:pt x="5328" y="1595"/>
                  <a:pt x="5299" y="1595"/>
                </a:cubicBezTo>
                <a:cubicBezTo>
                  <a:pt x="5251" y="1587"/>
                  <a:pt x="5206" y="1584"/>
                  <a:pt x="5161" y="1589"/>
                </a:cubicBezTo>
                <a:moveTo>
                  <a:pt x="5357" y="1711"/>
                </a:moveTo>
                <a:cubicBezTo>
                  <a:pt x="5444" y="1732"/>
                  <a:pt x="5529" y="1753"/>
                  <a:pt x="5619" y="1751"/>
                </a:cubicBezTo>
                <a:cubicBezTo>
                  <a:pt x="5704" y="1748"/>
                  <a:pt x="5791" y="1732"/>
                  <a:pt x="5872" y="1708"/>
                </a:cubicBezTo>
                <a:cubicBezTo>
                  <a:pt x="5912" y="1698"/>
                  <a:pt x="5951" y="1682"/>
                  <a:pt x="5994" y="1674"/>
                </a:cubicBezTo>
                <a:cubicBezTo>
                  <a:pt x="6017" y="1669"/>
                  <a:pt x="6039" y="1669"/>
                  <a:pt x="6057" y="1674"/>
                </a:cubicBezTo>
                <a:cubicBezTo>
                  <a:pt x="6057" y="1682"/>
                  <a:pt x="6060" y="1690"/>
                  <a:pt x="6068" y="1695"/>
                </a:cubicBezTo>
                <a:cubicBezTo>
                  <a:pt x="6136" y="1732"/>
                  <a:pt x="6173" y="1814"/>
                  <a:pt x="6200" y="1883"/>
                </a:cubicBezTo>
                <a:cubicBezTo>
                  <a:pt x="6229" y="1957"/>
                  <a:pt x="6248" y="2039"/>
                  <a:pt x="6253" y="2119"/>
                </a:cubicBezTo>
                <a:cubicBezTo>
                  <a:pt x="6258" y="2201"/>
                  <a:pt x="6253" y="2280"/>
                  <a:pt x="6237" y="2359"/>
                </a:cubicBezTo>
                <a:cubicBezTo>
                  <a:pt x="6229" y="2396"/>
                  <a:pt x="6218" y="2436"/>
                  <a:pt x="6205" y="2473"/>
                </a:cubicBezTo>
                <a:cubicBezTo>
                  <a:pt x="6197" y="2497"/>
                  <a:pt x="6184" y="2523"/>
                  <a:pt x="6181" y="2552"/>
                </a:cubicBezTo>
                <a:cubicBezTo>
                  <a:pt x="6046" y="2637"/>
                  <a:pt x="5909" y="2719"/>
                  <a:pt x="5775" y="2804"/>
                </a:cubicBezTo>
                <a:cubicBezTo>
                  <a:pt x="5688" y="2859"/>
                  <a:pt x="5579" y="2928"/>
                  <a:pt x="5468" y="2904"/>
                </a:cubicBezTo>
                <a:cubicBezTo>
                  <a:pt x="5460" y="2902"/>
                  <a:pt x="5455" y="2904"/>
                  <a:pt x="5452" y="2907"/>
                </a:cubicBezTo>
                <a:cubicBezTo>
                  <a:pt x="5442" y="2902"/>
                  <a:pt x="5428" y="2894"/>
                  <a:pt x="5418" y="2888"/>
                </a:cubicBezTo>
                <a:cubicBezTo>
                  <a:pt x="5375" y="2865"/>
                  <a:pt x="5331" y="2841"/>
                  <a:pt x="5291" y="2814"/>
                </a:cubicBezTo>
                <a:cubicBezTo>
                  <a:pt x="5217" y="2767"/>
                  <a:pt x="5143" y="2716"/>
                  <a:pt x="5071" y="2664"/>
                </a:cubicBezTo>
                <a:cubicBezTo>
                  <a:pt x="5066" y="2648"/>
                  <a:pt x="5058" y="2632"/>
                  <a:pt x="5050" y="2616"/>
                </a:cubicBezTo>
                <a:cubicBezTo>
                  <a:pt x="5039" y="2592"/>
                  <a:pt x="5029" y="2566"/>
                  <a:pt x="5021" y="2542"/>
                </a:cubicBezTo>
                <a:cubicBezTo>
                  <a:pt x="5005" y="2494"/>
                  <a:pt x="4992" y="2447"/>
                  <a:pt x="4981" y="2399"/>
                </a:cubicBezTo>
                <a:cubicBezTo>
                  <a:pt x="4960" y="2301"/>
                  <a:pt x="4955" y="2198"/>
                  <a:pt x="4965" y="2097"/>
                </a:cubicBezTo>
                <a:cubicBezTo>
                  <a:pt x="4976" y="1999"/>
                  <a:pt x="5002" y="1902"/>
                  <a:pt x="5055" y="1820"/>
                </a:cubicBezTo>
                <a:cubicBezTo>
                  <a:pt x="5082" y="1780"/>
                  <a:pt x="5111" y="1745"/>
                  <a:pt x="5145" y="1714"/>
                </a:cubicBezTo>
                <a:cubicBezTo>
                  <a:pt x="5211" y="1682"/>
                  <a:pt x="5288" y="1695"/>
                  <a:pt x="5357" y="1711"/>
                </a:cubicBezTo>
                <a:moveTo>
                  <a:pt x="4860" y="4583"/>
                </a:moveTo>
                <a:cubicBezTo>
                  <a:pt x="4857" y="4589"/>
                  <a:pt x="4852" y="4591"/>
                  <a:pt x="4849" y="4597"/>
                </a:cubicBezTo>
                <a:cubicBezTo>
                  <a:pt x="4849" y="4594"/>
                  <a:pt x="4849" y="4594"/>
                  <a:pt x="4849" y="4591"/>
                </a:cubicBezTo>
                <a:cubicBezTo>
                  <a:pt x="4849" y="4589"/>
                  <a:pt x="4849" y="4586"/>
                  <a:pt x="4846" y="4581"/>
                </a:cubicBezTo>
                <a:cubicBezTo>
                  <a:pt x="4846" y="4570"/>
                  <a:pt x="4846" y="4562"/>
                  <a:pt x="4849" y="4552"/>
                </a:cubicBezTo>
                <a:cubicBezTo>
                  <a:pt x="4852" y="4549"/>
                  <a:pt x="4854" y="4544"/>
                  <a:pt x="4857" y="4541"/>
                </a:cubicBezTo>
                <a:cubicBezTo>
                  <a:pt x="4857" y="4546"/>
                  <a:pt x="4854" y="4554"/>
                  <a:pt x="4854" y="4560"/>
                </a:cubicBezTo>
                <a:cubicBezTo>
                  <a:pt x="4854" y="4570"/>
                  <a:pt x="4857" y="4578"/>
                  <a:pt x="4860" y="4583"/>
                </a:cubicBezTo>
                <a:moveTo>
                  <a:pt x="4733" y="4036"/>
                </a:moveTo>
                <a:cubicBezTo>
                  <a:pt x="4703" y="4010"/>
                  <a:pt x="4677" y="3976"/>
                  <a:pt x="4661" y="3941"/>
                </a:cubicBezTo>
                <a:cubicBezTo>
                  <a:pt x="4651" y="3923"/>
                  <a:pt x="4645" y="3902"/>
                  <a:pt x="4640" y="3878"/>
                </a:cubicBezTo>
                <a:cubicBezTo>
                  <a:pt x="4637" y="3862"/>
                  <a:pt x="4635" y="3849"/>
                  <a:pt x="4632" y="3833"/>
                </a:cubicBezTo>
                <a:cubicBezTo>
                  <a:pt x="4685" y="3814"/>
                  <a:pt x="4738" y="3793"/>
                  <a:pt x="4788" y="3775"/>
                </a:cubicBezTo>
                <a:cubicBezTo>
                  <a:pt x="4793" y="3788"/>
                  <a:pt x="4807" y="3796"/>
                  <a:pt x="4823" y="3796"/>
                </a:cubicBezTo>
                <a:cubicBezTo>
                  <a:pt x="4833" y="3793"/>
                  <a:pt x="4844" y="3791"/>
                  <a:pt x="4854" y="3788"/>
                </a:cubicBezTo>
                <a:cubicBezTo>
                  <a:pt x="4838" y="3825"/>
                  <a:pt x="4875" y="3870"/>
                  <a:pt x="4915" y="3844"/>
                </a:cubicBezTo>
                <a:lnTo>
                  <a:pt x="4920" y="3838"/>
                </a:lnTo>
                <a:cubicBezTo>
                  <a:pt x="4931" y="3859"/>
                  <a:pt x="4957" y="3873"/>
                  <a:pt x="4981" y="3857"/>
                </a:cubicBezTo>
                <a:lnTo>
                  <a:pt x="4981" y="3857"/>
                </a:lnTo>
                <a:cubicBezTo>
                  <a:pt x="4992" y="3878"/>
                  <a:pt x="5013" y="3891"/>
                  <a:pt x="5039" y="3875"/>
                </a:cubicBezTo>
                <a:cubicBezTo>
                  <a:pt x="5045" y="3873"/>
                  <a:pt x="5047" y="3870"/>
                  <a:pt x="5053" y="3867"/>
                </a:cubicBezTo>
                <a:cubicBezTo>
                  <a:pt x="5058" y="3891"/>
                  <a:pt x="5084" y="3910"/>
                  <a:pt x="5108" y="3899"/>
                </a:cubicBezTo>
                <a:lnTo>
                  <a:pt x="5103" y="3912"/>
                </a:lnTo>
                <a:cubicBezTo>
                  <a:pt x="5092" y="3949"/>
                  <a:pt x="5140" y="3973"/>
                  <a:pt x="5166" y="3949"/>
                </a:cubicBezTo>
                <a:cubicBezTo>
                  <a:pt x="5177" y="3941"/>
                  <a:pt x="5185" y="3931"/>
                  <a:pt x="5193" y="3923"/>
                </a:cubicBezTo>
                <a:lnTo>
                  <a:pt x="5190" y="3933"/>
                </a:lnTo>
                <a:cubicBezTo>
                  <a:pt x="5182" y="3973"/>
                  <a:pt x="5230" y="3992"/>
                  <a:pt x="5254" y="3960"/>
                </a:cubicBezTo>
                <a:lnTo>
                  <a:pt x="5256" y="3957"/>
                </a:lnTo>
                <a:cubicBezTo>
                  <a:pt x="5267" y="3973"/>
                  <a:pt x="5291" y="3981"/>
                  <a:pt x="5304" y="3965"/>
                </a:cubicBezTo>
                <a:cubicBezTo>
                  <a:pt x="5315" y="3984"/>
                  <a:pt x="5341" y="3986"/>
                  <a:pt x="5357" y="3965"/>
                </a:cubicBezTo>
                <a:cubicBezTo>
                  <a:pt x="5360" y="3960"/>
                  <a:pt x="5362" y="3955"/>
                  <a:pt x="5365" y="3949"/>
                </a:cubicBezTo>
                <a:cubicBezTo>
                  <a:pt x="5373" y="3968"/>
                  <a:pt x="5407" y="3971"/>
                  <a:pt x="5415" y="3952"/>
                </a:cubicBezTo>
                <a:cubicBezTo>
                  <a:pt x="5418" y="3957"/>
                  <a:pt x="5418" y="3965"/>
                  <a:pt x="5420" y="3971"/>
                </a:cubicBezTo>
                <a:cubicBezTo>
                  <a:pt x="5428" y="4000"/>
                  <a:pt x="5465" y="3994"/>
                  <a:pt x="5473" y="3971"/>
                </a:cubicBezTo>
                <a:lnTo>
                  <a:pt x="5473" y="3968"/>
                </a:lnTo>
                <a:lnTo>
                  <a:pt x="5473" y="3971"/>
                </a:lnTo>
                <a:cubicBezTo>
                  <a:pt x="5481" y="3997"/>
                  <a:pt x="5524" y="4000"/>
                  <a:pt x="5529" y="3971"/>
                </a:cubicBezTo>
                <a:cubicBezTo>
                  <a:pt x="5532" y="3955"/>
                  <a:pt x="5534" y="3939"/>
                  <a:pt x="5537" y="3926"/>
                </a:cubicBezTo>
                <a:cubicBezTo>
                  <a:pt x="5540" y="3936"/>
                  <a:pt x="5545" y="3947"/>
                  <a:pt x="5547" y="3957"/>
                </a:cubicBezTo>
                <a:cubicBezTo>
                  <a:pt x="5561" y="3992"/>
                  <a:pt x="5614" y="3989"/>
                  <a:pt x="5614" y="3949"/>
                </a:cubicBezTo>
                <a:cubicBezTo>
                  <a:pt x="5622" y="3952"/>
                  <a:pt x="5629" y="3947"/>
                  <a:pt x="5637" y="3941"/>
                </a:cubicBezTo>
                <a:lnTo>
                  <a:pt x="5640" y="3941"/>
                </a:lnTo>
                <a:cubicBezTo>
                  <a:pt x="5640" y="3978"/>
                  <a:pt x="5693" y="3981"/>
                  <a:pt x="5706" y="3947"/>
                </a:cubicBezTo>
                <a:cubicBezTo>
                  <a:pt x="5709" y="3936"/>
                  <a:pt x="5714" y="3926"/>
                  <a:pt x="5717" y="3915"/>
                </a:cubicBezTo>
                <a:cubicBezTo>
                  <a:pt x="5719" y="3931"/>
                  <a:pt x="5722" y="3947"/>
                  <a:pt x="5725" y="3960"/>
                </a:cubicBezTo>
                <a:cubicBezTo>
                  <a:pt x="5730" y="3989"/>
                  <a:pt x="5772" y="3984"/>
                  <a:pt x="5780" y="3960"/>
                </a:cubicBezTo>
                <a:lnTo>
                  <a:pt x="5780" y="3957"/>
                </a:lnTo>
                <a:lnTo>
                  <a:pt x="5780" y="3960"/>
                </a:lnTo>
                <a:cubicBezTo>
                  <a:pt x="5788" y="3984"/>
                  <a:pt x="5824" y="3989"/>
                  <a:pt x="5832" y="3960"/>
                </a:cubicBezTo>
                <a:cubicBezTo>
                  <a:pt x="5835" y="3955"/>
                  <a:pt x="5835" y="3947"/>
                  <a:pt x="5835" y="3941"/>
                </a:cubicBezTo>
                <a:cubicBezTo>
                  <a:pt x="5845" y="3963"/>
                  <a:pt x="5877" y="3957"/>
                  <a:pt x="5885" y="3939"/>
                </a:cubicBezTo>
                <a:cubicBezTo>
                  <a:pt x="5888" y="3944"/>
                  <a:pt x="5890" y="3949"/>
                  <a:pt x="5893" y="3955"/>
                </a:cubicBezTo>
                <a:cubicBezTo>
                  <a:pt x="5909" y="3973"/>
                  <a:pt x="5935" y="3973"/>
                  <a:pt x="5946" y="3952"/>
                </a:cubicBezTo>
                <a:cubicBezTo>
                  <a:pt x="5959" y="3968"/>
                  <a:pt x="5983" y="3960"/>
                  <a:pt x="5994" y="3944"/>
                </a:cubicBezTo>
                <a:lnTo>
                  <a:pt x="5996" y="3947"/>
                </a:lnTo>
                <a:cubicBezTo>
                  <a:pt x="6017" y="3978"/>
                  <a:pt x="6068" y="3957"/>
                  <a:pt x="6057" y="3920"/>
                </a:cubicBezTo>
                <a:lnTo>
                  <a:pt x="6054" y="3910"/>
                </a:lnTo>
                <a:cubicBezTo>
                  <a:pt x="6062" y="3918"/>
                  <a:pt x="6073" y="3928"/>
                  <a:pt x="6081" y="3936"/>
                </a:cubicBezTo>
                <a:cubicBezTo>
                  <a:pt x="6107" y="3960"/>
                  <a:pt x="6158" y="3936"/>
                  <a:pt x="6144" y="3899"/>
                </a:cubicBezTo>
                <a:lnTo>
                  <a:pt x="6139" y="3886"/>
                </a:lnTo>
                <a:cubicBezTo>
                  <a:pt x="6160" y="3896"/>
                  <a:pt x="6189" y="3878"/>
                  <a:pt x="6195" y="3854"/>
                </a:cubicBezTo>
                <a:cubicBezTo>
                  <a:pt x="6200" y="3857"/>
                  <a:pt x="6203" y="3859"/>
                  <a:pt x="6208" y="3862"/>
                </a:cubicBezTo>
                <a:cubicBezTo>
                  <a:pt x="6234" y="3878"/>
                  <a:pt x="6255" y="3865"/>
                  <a:pt x="6266" y="3844"/>
                </a:cubicBezTo>
                <a:lnTo>
                  <a:pt x="6266" y="3844"/>
                </a:lnTo>
                <a:cubicBezTo>
                  <a:pt x="6290" y="3859"/>
                  <a:pt x="6316" y="3846"/>
                  <a:pt x="6327" y="3825"/>
                </a:cubicBezTo>
                <a:lnTo>
                  <a:pt x="6332" y="3830"/>
                </a:lnTo>
                <a:cubicBezTo>
                  <a:pt x="6372" y="3857"/>
                  <a:pt x="6406" y="3809"/>
                  <a:pt x="6393" y="3772"/>
                </a:cubicBezTo>
                <a:cubicBezTo>
                  <a:pt x="6404" y="3775"/>
                  <a:pt x="6414" y="3777"/>
                  <a:pt x="6425" y="3780"/>
                </a:cubicBezTo>
                <a:cubicBezTo>
                  <a:pt x="6441" y="3783"/>
                  <a:pt x="6454" y="3772"/>
                  <a:pt x="6459" y="3759"/>
                </a:cubicBezTo>
                <a:cubicBezTo>
                  <a:pt x="6512" y="3777"/>
                  <a:pt x="6565" y="3799"/>
                  <a:pt x="6615" y="3817"/>
                </a:cubicBezTo>
                <a:cubicBezTo>
                  <a:pt x="6610" y="3830"/>
                  <a:pt x="6610" y="3846"/>
                  <a:pt x="6607" y="3862"/>
                </a:cubicBezTo>
                <a:cubicBezTo>
                  <a:pt x="6602" y="3883"/>
                  <a:pt x="6597" y="3904"/>
                  <a:pt x="6586" y="3926"/>
                </a:cubicBezTo>
                <a:cubicBezTo>
                  <a:pt x="6568" y="3963"/>
                  <a:pt x="6544" y="3994"/>
                  <a:pt x="6515" y="4022"/>
                </a:cubicBezTo>
                <a:cubicBezTo>
                  <a:pt x="6457" y="4078"/>
                  <a:pt x="6377" y="4104"/>
                  <a:pt x="6300" y="4126"/>
                </a:cubicBezTo>
                <a:cubicBezTo>
                  <a:pt x="6221" y="4147"/>
                  <a:pt x="6142" y="4160"/>
                  <a:pt x="6060" y="4173"/>
                </a:cubicBezTo>
                <a:cubicBezTo>
                  <a:pt x="6049" y="4171"/>
                  <a:pt x="6036" y="4173"/>
                  <a:pt x="6028" y="4179"/>
                </a:cubicBezTo>
                <a:lnTo>
                  <a:pt x="6028" y="4179"/>
                </a:lnTo>
                <a:cubicBezTo>
                  <a:pt x="5978" y="4189"/>
                  <a:pt x="5930" y="4197"/>
                  <a:pt x="5880" y="4208"/>
                </a:cubicBezTo>
                <a:cubicBezTo>
                  <a:pt x="5853" y="4213"/>
                  <a:pt x="5827" y="4218"/>
                  <a:pt x="5800" y="4224"/>
                </a:cubicBezTo>
                <a:cubicBezTo>
                  <a:pt x="5791" y="4226"/>
                  <a:pt x="5775" y="4231"/>
                  <a:pt x="5759" y="4237"/>
                </a:cubicBezTo>
                <a:cubicBezTo>
                  <a:pt x="5751" y="4216"/>
                  <a:pt x="5722" y="4216"/>
                  <a:pt x="5711" y="4237"/>
                </a:cubicBezTo>
                <a:lnTo>
                  <a:pt x="5711" y="4237"/>
                </a:lnTo>
                <a:lnTo>
                  <a:pt x="5711" y="4231"/>
                </a:lnTo>
                <a:cubicBezTo>
                  <a:pt x="5711" y="4213"/>
                  <a:pt x="5696" y="4205"/>
                  <a:pt x="5682" y="4208"/>
                </a:cubicBezTo>
                <a:cubicBezTo>
                  <a:pt x="5674" y="4176"/>
                  <a:pt x="5632" y="4176"/>
                  <a:pt x="5624" y="4208"/>
                </a:cubicBezTo>
                <a:cubicBezTo>
                  <a:pt x="5611" y="4184"/>
                  <a:pt x="5574" y="4186"/>
                  <a:pt x="5569" y="4216"/>
                </a:cubicBezTo>
                <a:cubicBezTo>
                  <a:pt x="5555" y="4213"/>
                  <a:pt x="5540" y="4221"/>
                  <a:pt x="5540" y="4239"/>
                </a:cubicBezTo>
                <a:lnTo>
                  <a:pt x="5540" y="4245"/>
                </a:lnTo>
                <a:lnTo>
                  <a:pt x="5540" y="4245"/>
                </a:lnTo>
                <a:cubicBezTo>
                  <a:pt x="5529" y="4224"/>
                  <a:pt x="5500" y="4226"/>
                  <a:pt x="5492" y="4247"/>
                </a:cubicBezTo>
                <a:cubicBezTo>
                  <a:pt x="5476" y="4245"/>
                  <a:pt x="5460" y="4239"/>
                  <a:pt x="5450" y="4237"/>
                </a:cubicBezTo>
                <a:cubicBezTo>
                  <a:pt x="5423" y="4231"/>
                  <a:pt x="5397" y="4226"/>
                  <a:pt x="5370" y="4221"/>
                </a:cubicBezTo>
                <a:cubicBezTo>
                  <a:pt x="5320" y="4210"/>
                  <a:pt x="5272" y="4202"/>
                  <a:pt x="5222" y="4192"/>
                </a:cubicBezTo>
                <a:lnTo>
                  <a:pt x="5222" y="4192"/>
                </a:lnTo>
                <a:cubicBezTo>
                  <a:pt x="5214" y="4186"/>
                  <a:pt x="5204" y="4184"/>
                  <a:pt x="5190" y="4186"/>
                </a:cubicBezTo>
                <a:cubicBezTo>
                  <a:pt x="5111" y="4173"/>
                  <a:pt x="5029" y="4160"/>
                  <a:pt x="4950" y="4141"/>
                </a:cubicBezTo>
                <a:cubicBezTo>
                  <a:pt x="4873" y="4115"/>
                  <a:pt x="4791" y="4091"/>
                  <a:pt x="4733" y="4036"/>
                </a:cubicBezTo>
                <a:moveTo>
                  <a:pt x="5794" y="3754"/>
                </a:moveTo>
                <a:cubicBezTo>
                  <a:pt x="5786" y="3746"/>
                  <a:pt x="5772" y="3746"/>
                  <a:pt x="5762" y="3751"/>
                </a:cubicBezTo>
                <a:lnTo>
                  <a:pt x="5762" y="3740"/>
                </a:lnTo>
                <a:cubicBezTo>
                  <a:pt x="5764" y="3706"/>
                  <a:pt x="5714" y="3703"/>
                  <a:pt x="5704" y="3732"/>
                </a:cubicBezTo>
                <a:lnTo>
                  <a:pt x="5698" y="3743"/>
                </a:lnTo>
                <a:cubicBezTo>
                  <a:pt x="5690" y="3719"/>
                  <a:pt x="5651" y="3714"/>
                  <a:pt x="5640" y="3740"/>
                </a:cubicBezTo>
                <a:cubicBezTo>
                  <a:pt x="5635" y="3740"/>
                  <a:pt x="5632" y="3743"/>
                  <a:pt x="5629" y="3748"/>
                </a:cubicBezTo>
                <a:cubicBezTo>
                  <a:pt x="5624" y="3759"/>
                  <a:pt x="5622" y="3769"/>
                  <a:pt x="5616" y="3780"/>
                </a:cubicBezTo>
                <a:cubicBezTo>
                  <a:pt x="5614" y="3772"/>
                  <a:pt x="5611" y="3764"/>
                  <a:pt x="5606" y="3756"/>
                </a:cubicBezTo>
                <a:cubicBezTo>
                  <a:pt x="5603" y="3751"/>
                  <a:pt x="5598" y="3748"/>
                  <a:pt x="5595" y="3748"/>
                </a:cubicBezTo>
                <a:cubicBezTo>
                  <a:pt x="5587" y="3722"/>
                  <a:pt x="5547" y="3727"/>
                  <a:pt x="5537" y="3754"/>
                </a:cubicBezTo>
                <a:lnTo>
                  <a:pt x="5532" y="3743"/>
                </a:lnTo>
                <a:cubicBezTo>
                  <a:pt x="5521" y="3714"/>
                  <a:pt x="5471" y="3717"/>
                  <a:pt x="5473" y="3751"/>
                </a:cubicBezTo>
                <a:lnTo>
                  <a:pt x="5473" y="3762"/>
                </a:lnTo>
                <a:cubicBezTo>
                  <a:pt x="5463" y="3756"/>
                  <a:pt x="5452" y="3756"/>
                  <a:pt x="5442" y="3764"/>
                </a:cubicBezTo>
                <a:lnTo>
                  <a:pt x="5442" y="3762"/>
                </a:lnTo>
                <a:cubicBezTo>
                  <a:pt x="5442" y="3735"/>
                  <a:pt x="5407" y="3732"/>
                  <a:pt x="5397" y="3751"/>
                </a:cubicBezTo>
                <a:cubicBezTo>
                  <a:pt x="5389" y="3738"/>
                  <a:pt x="5370" y="3735"/>
                  <a:pt x="5357" y="3743"/>
                </a:cubicBezTo>
                <a:cubicBezTo>
                  <a:pt x="5352" y="3730"/>
                  <a:pt x="5333" y="3722"/>
                  <a:pt x="5320" y="3727"/>
                </a:cubicBezTo>
                <a:cubicBezTo>
                  <a:pt x="5312" y="3706"/>
                  <a:pt x="5283" y="3698"/>
                  <a:pt x="5267" y="3717"/>
                </a:cubicBezTo>
                <a:cubicBezTo>
                  <a:pt x="5259" y="3711"/>
                  <a:pt x="5248" y="3709"/>
                  <a:pt x="5241" y="3711"/>
                </a:cubicBezTo>
                <a:cubicBezTo>
                  <a:pt x="5241" y="3679"/>
                  <a:pt x="5190" y="3661"/>
                  <a:pt x="5169" y="3690"/>
                </a:cubicBezTo>
                <a:cubicBezTo>
                  <a:pt x="5156" y="3677"/>
                  <a:pt x="5135" y="3674"/>
                  <a:pt x="5119" y="3690"/>
                </a:cubicBezTo>
                <a:cubicBezTo>
                  <a:pt x="5108" y="3664"/>
                  <a:pt x="5074" y="3648"/>
                  <a:pt x="5053" y="3669"/>
                </a:cubicBezTo>
                <a:lnTo>
                  <a:pt x="5047" y="3664"/>
                </a:lnTo>
                <a:cubicBezTo>
                  <a:pt x="5180" y="3603"/>
                  <a:pt x="5309" y="3539"/>
                  <a:pt x="5431" y="3463"/>
                </a:cubicBezTo>
                <a:cubicBezTo>
                  <a:pt x="5484" y="3428"/>
                  <a:pt x="5537" y="3388"/>
                  <a:pt x="5577" y="3338"/>
                </a:cubicBezTo>
                <a:lnTo>
                  <a:pt x="5587" y="3330"/>
                </a:lnTo>
                <a:cubicBezTo>
                  <a:pt x="5598" y="3320"/>
                  <a:pt x="5606" y="3306"/>
                  <a:pt x="5614" y="3293"/>
                </a:cubicBezTo>
                <a:cubicBezTo>
                  <a:pt x="5622" y="3304"/>
                  <a:pt x="5627" y="3312"/>
                  <a:pt x="5635" y="3322"/>
                </a:cubicBezTo>
                <a:lnTo>
                  <a:pt x="5645" y="3330"/>
                </a:lnTo>
                <a:cubicBezTo>
                  <a:pt x="5682" y="3381"/>
                  <a:pt x="5738" y="3420"/>
                  <a:pt x="5791" y="3452"/>
                </a:cubicBezTo>
                <a:cubicBezTo>
                  <a:pt x="5914" y="3526"/>
                  <a:pt x="6044" y="3590"/>
                  <a:pt x="6176" y="3648"/>
                </a:cubicBezTo>
                <a:lnTo>
                  <a:pt x="6171" y="3653"/>
                </a:lnTo>
                <a:cubicBezTo>
                  <a:pt x="6147" y="3632"/>
                  <a:pt x="6115" y="3650"/>
                  <a:pt x="6105" y="3674"/>
                </a:cubicBezTo>
                <a:cubicBezTo>
                  <a:pt x="6089" y="3661"/>
                  <a:pt x="6068" y="3664"/>
                  <a:pt x="6054" y="3677"/>
                </a:cubicBezTo>
                <a:cubicBezTo>
                  <a:pt x="6033" y="3650"/>
                  <a:pt x="5983" y="3669"/>
                  <a:pt x="5983" y="3701"/>
                </a:cubicBezTo>
                <a:cubicBezTo>
                  <a:pt x="5975" y="3698"/>
                  <a:pt x="5964" y="3701"/>
                  <a:pt x="5957" y="3709"/>
                </a:cubicBezTo>
                <a:cubicBezTo>
                  <a:pt x="5941" y="3690"/>
                  <a:pt x="5912" y="3698"/>
                  <a:pt x="5904" y="3719"/>
                </a:cubicBezTo>
                <a:cubicBezTo>
                  <a:pt x="5890" y="3714"/>
                  <a:pt x="5872" y="3722"/>
                  <a:pt x="5867" y="3735"/>
                </a:cubicBezTo>
                <a:cubicBezTo>
                  <a:pt x="5853" y="3727"/>
                  <a:pt x="5835" y="3732"/>
                  <a:pt x="5827" y="3746"/>
                </a:cubicBezTo>
                <a:cubicBezTo>
                  <a:pt x="5827" y="3722"/>
                  <a:pt x="5794" y="3724"/>
                  <a:pt x="5794" y="3754"/>
                </a:cubicBezTo>
                <a:moveTo>
                  <a:pt x="5423" y="3365"/>
                </a:moveTo>
                <a:cubicBezTo>
                  <a:pt x="5344" y="3415"/>
                  <a:pt x="5259" y="3460"/>
                  <a:pt x="5174" y="3500"/>
                </a:cubicBezTo>
                <a:cubicBezTo>
                  <a:pt x="5000" y="3587"/>
                  <a:pt x="4820" y="3661"/>
                  <a:pt x="4637" y="3730"/>
                </a:cubicBezTo>
                <a:cubicBezTo>
                  <a:pt x="4632" y="3732"/>
                  <a:pt x="4624" y="3735"/>
                  <a:pt x="4619" y="3738"/>
                </a:cubicBezTo>
                <a:cubicBezTo>
                  <a:pt x="4635" y="3679"/>
                  <a:pt x="4651" y="3619"/>
                  <a:pt x="4672" y="3560"/>
                </a:cubicBezTo>
                <a:cubicBezTo>
                  <a:pt x="4701" y="3473"/>
                  <a:pt x="4733" y="3386"/>
                  <a:pt x="4770" y="3301"/>
                </a:cubicBezTo>
                <a:cubicBezTo>
                  <a:pt x="4801" y="3227"/>
                  <a:pt x="4833" y="3127"/>
                  <a:pt x="4920" y="3103"/>
                </a:cubicBezTo>
                <a:cubicBezTo>
                  <a:pt x="4981" y="3084"/>
                  <a:pt x="5047" y="3100"/>
                  <a:pt x="5111" y="3095"/>
                </a:cubicBezTo>
                <a:cubicBezTo>
                  <a:pt x="5262" y="3103"/>
                  <a:pt x="5410" y="3116"/>
                  <a:pt x="5558" y="3129"/>
                </a:cubicBezTo>
                <a:cubicBezTo>
                  <a:pt x="5563" y="3145"/>
                  <a:pt x="5566" y="3164"/>
                  <a:pt x="5563" y="3182"/>
                </a:cubicBezTo>
                <a:cubicBezTo>
                  <a:pt x="5555" y="3264"/>
                  <a:pt x="5487" y="3322"/>
                  <a:pt x="5423" y="3365"/>
                </a:cubicBezTo>
                <a:moveTo>
                  <a:pt x="6607" y="3711"/>
                </a:moveTo>
                <a:cubicBezTo>
                  <a:pt x="6425" y="3645"/>
                  <a:pt x="6242" y="3574"/>
                  <a:pt x="6068" y="3489"/>
                </a:cubicBezTo>
                <a:cubicBezTo>
                  <a:pt x="5983" y="3449"/>
                  <a:pt x="5898" y="3407"/>
                  <a:pt x="5819" y="3357"/>
                </a:cubicBezTo>
                <a:cubicBezTo>
                  <a:pt x="5754" y="3314"/>
                  <a:pt x="5685" y="3256"/>
                  <a:pt x="5677" y="3174"/>
                </a:cubicBezTo>
                <a:cubicBezTo>
                  <a:pt x="5674" y="3156"/>
                  <a:pt x="5677" y="3140"/>
                  <a:pt x="5682" y="3121"/>
                </a:cubicBezTo>
                <a:cubicBezTo>
                  <a:pt x="5830" y="3105"/>
                  <a:pt x="5980" y="3092"/>
                  <a:pt x="6129" y="3084"/>
                </a:cubicBezTo>
                <a:cubicBezTo>
                  <a:pt x="6192" y="3090"/>
                  <a:pt x="6255" y="3074"/>
                  <a:pt x="6319" y="3090"/>
                </a:cubicBezTo>
                <a:cubicBezTo>
                  <a:pt x="6406" y="3113"/>
                  <a:pt x="6441" y="3211"/>
                  <a:pt x="6472" y="3285"/>
                </a:cubicBezTo>
                <a:cubicBezTo>
                  <a:pt x="6509" y="3370"/>
                  <a:pt x="6541" y="3455"/>
                  <a:pt x="6573" y="3542"/>
                </a:cubicBezTo>
                <a:cubicBezTo>
                  <a:pt x="6594" y="3600"/>
                  <a:pt x="6610" y="3658"/>
                  <a:pt x="6626" y="3717"/>
                </a:cubicBezTo>
                <a:cubicBezTo>
                  <a:pt x="6621" y="3717"/>
                  <a:pt x="6615" y="3714"/>
                  <a:pt x="6607" y="3711"/>
                </a:cubicBezTo>
                <a:moveTo>
                  <a:pt x="4947" y="1341"/>
                </a:moveTo>
                <a:lnTo>
                  <a:pt x="4947" y="1333"/>
                </a:lnTo>
                <a:lnTo>
                  <a:pt x="4950" y="1325"/>
                </a:lnTo>
                <a:lnTo>
                  <a:pt x="4952" y="1314"/>
                </a:lnTo>
                <a:cubicBezTo>
                  <a:pt x="4955" y="1309"/>
                  <a:pt x="4957" y="1301"/>
                  <a:pt x="4963" y="1296"/>
                </a:cubicBezTo>
                <a:lnTo>
                  <a:pt x="4968" y="1288"/>
                </a:lnTo>
                <a:lnTo>
                  <a:pt x="4968" y="1285"/>
                </a:lnTo>
                <a:lnTo>
                  <a:pt x="4971" y="1282"/>
                </a:lnTo>
                <a:cubicBezTo>
                  <a:pt x="4989" y="1259"/>
                  <a:pt x="5008" y="1245"/>
                  <a:pt x="5034" y="1232"/>
                </a:cubicBezTo>
                <a:cubicBezTo>
                  <a:pt x="5045" y="1224"/>
                  <a:pt x="5058" y="1219"/>
                  <a:pt x="5071" y="1216"/>
                </a:cubicBezTo>
                <a:cubicBezTo>
                  <a:pt x="5082" y="1214"/>
                  <a:pt x="5077" y="1216"/>
                  <a:pt x="5077" y="1216"/>
                </a:cubicBezTo>
                <a:lnTo>
                  <a:pt x="5079" y="1216"/>
                </a:lnTo>
                <a:lnTo>
                  <a:pt x="5082" y="1216"/>
                </a:lnTo>
                <a:cubicBezTo>
                  <a:pt x="5090" y="1216"/>
                  <a:pt x="5087" y="1216"/>
                  <a:pt x="5095" y="1222"/>
                </a:cubicBezTo>
                <a:cubicBezTo>
                  <a:pt x="5111" y="1232"/>
                  <a:pt x="5124" y="1251"/>
                  <a:pt x="5124" y="1275"/>
                </a:cubicBezTo>
                <a:cubicBezTo>
                  <a:pt x="5127" y="1309"/>
                  <a:pt x="5116" y="1343"/>
                  <a:pt x="5106" y="1378"/>
                </a:cubicBezTo>
                <a:cubicBezTo>
                  <a:pt x="5103" y="1383"/>
                  <a:pt x="5103" y="1388"/>
                  <a:pt x="5106" y="1391"/>
                </a:cubicBezTo>
                <a:cubicBezTo>
                  <a:pt x="5100" y="1396"/>
                  <a:pt x="5098" y="1402"/>
                  <a:pt x="5092" y="1404"/>
                </a:cubicBezTo>
                <a:cubicBezTo>
                  <a:pt x="5087" y="1404"/>
                  <a:pt x="5082" y="1404"/>
                  <a:pt x="5074" y="1407"/>
                </a:cubicBezTo>
                <a:cubicBezTo>
                  <a:pt x="5063" y="1412"/>
                  <a:pt x="5053" y="1415"/>
                  <a:pt x="5039" y="1415"/>
                </a:cubicBezTo>
                <a:cubicBezTo>
                  <a:pt x="5032" y="1415"/>
                  <a:pt x="5016" y="1409"/>
                  <a:pt x="5008" y="1407"/>
                </a:cubicBezTo>
                <a:cubicBezTo>
                  <a:pt x="4984" y="1396"/>
                  <a:pt x="4965" y="1378"/>
                  <a:pt x="4944" y="1362"/>
                </a:cubicBezTo>
                <a:cubicBezTo>
                  <a:pt x="4947" y="1351"/>
                  <a:pt x="4947" y="1346"/>
                  <a:pt x="4947" y="1341"/>
                </a:cubicBezTo>
                <a:moveTo>
                  <a:pt x="4696" y="1952"/>
                </a:moveTo>
                <a:cubicBezTo>
                  <a:pt x="4725" y="1923"/>
                  <a:pt x="4754" y="1894"/>
                  <a:pt x="4788" y="1867"/>
                </a:cubicBezTo>
                <a:cubicBezTo>
                  <a:pt x="4854" y="1812"/>
                  <a:pt x="4928" y="1764"/>
                  <a:pt x="5005" y="1724"/>
                </a:cubicBezTo>
                <a:cubicBezTo>
                  <a:pt x="5021" y="1719"/>
                  <a:pt x="5039" y="1711"/>
                  <a:pt x="5058" y="1706"/>
                </a:cubicBezTo>
                <a:lnTo>
                  <a:pt x="5058" y="1706"/>
                </a:lnTo>
                <a:cubicBezTo>
                  <a:pt x="5039" y="1724"/>
                  <a:pt x="5024" y="1745"/>
                  <a:pt x="5010" y="1764"/>
                </a:cubicBezTo>
                <a:cubicBezTo>
                  <a:pt x="4947" y="1851"/>
                  <a:pt x="4915" y="1960"/>
                  <a:pt x="4902" y="2066"/>
                </a:cubicBezTo>
                <a:cubicBezTo>
                  <a:pt x="4886" y="2177"/>
                  <a:pt x="4891" y="2290"/>
                  <a:pt x="4910" y="2402"/>
                </a:cubicBezTo>
                <a:cubicBezTo>
                  <a:pt x="4920" y="2457"/>
                  <a:pt x="4934" y="2510"/>
                  <a:pt x="4952" y="2560"/>
                </a:cubicBezTo>
                <a:cubicBezTo>
                  <a:pt x="4907" y="2526"/>
                  <a:pt x="4865" y="2489"/>
                  <a:pt x="4823" y="2455"/>
                </a:cubicBezTo>
                <a:cubicBezTo>
                  <a:pt x="4807" y="2441"/>
                  <a:pt x="4791" y="2428"/>
                  <a:pt x="4775" y="2412"/>
                </a:cubicBezTo>
                <a:cubicBezTo>
                  <a:pt x="4772" y="2404"/>
                  <a:pt x="4770" y="2396"/>
                  <a:pt x="4764" y="2388"/>
                </a:cubicBezTo>
                <a:cubicBezTo>
                  <a:pt x="4645" y="2280"/>
                  <a:pt x="4658" y="2100"/>
                  <a:pt x="4696" y="1952"/>
                </a:cubicBezTo>
                <a:moveTo>
                  <a:pt x="4489" y="2492"/>
                </a:moveTo>
                <a:cubicBezTo>
                  <a:pt x="4672" y="2584"/>
                  <a:pt x="4852" y="2677"/>
                  <a:pt x="5029" y="2775"/>
                </a:cubicBezTo>
                <a:cubicBezTo>
                  <a:pt x="5100" y="2812"/>
                  <a:pt x="5169" y="2851"/>
                  <a:pt x="5238" y="2888"/>
                </a:cubicBezTo>
                <a:cubicBezTo>
                  <a:pt x="5243" y="2891"/>
                  <a:pt x="5248" y="2896"/>
                  <a:pt x="5254" y="2899"/>
                </a:cubicBezTo>
                <a:cubicBezTo>
                  <a:pt x="5267" y="2907"/>
                  <a:pt x="5283" y="2915"/>
                  <a:pt x="5296" y="2925"/>
                </a:cubicBezTo>
                <a:cubicBezTo>
                  <a:pt x="5293" y="2925"/>
                  <a:pt x="5293" y="2925"/>
                  <a:pt x="5291" y="2925"/>
                </a:cubicBezTo>
                <a:cubicBezTo>
                  <a:pt x="5084" y="2873"/>
                  <a:pt x="4878" y="2825"/>
                  <a:pt x="4672" y="2783"/>
                </a:cubicBezTo>
                <a:cubicBezTo>
                  <a:pt x="4526" y="2753"/>
                  <a:pt x="4381" y="2727"/>
                  <a:pt x="4233" y="2719"/>
                </a:cubicBezTo>
                <a:cubicBezTo>
                  <a:pt x="4230" y="2714"/>
                  <a:pt x="4227" y="2709"/>
                  <a:pt x="4219" y="2709"/>
                </a:cubicBezTo>
                <a:cubicBezTo>
                  <a:pt x="4177" y="2695"/>
                  <a:pt x="4137" y="2685"/>
                  <a:pt x="4095" y="2674"/>
                </a:cubicBezTo>
                <a:cubicBezTo>
                  <a:pt x="4058" y="2664"/>
                  <a:pt x="4018" y="2658"/>
                  <a:pt x="3997" y="2624"/>
                </a:cubicBezTo>
                <a:cubicBezTo>
                  <a:pt x="3955" y="2558"/>
                  <a:pt x="3912" y="2489"/>
                  <a:pt x="3873" y="2423"/>
                </a:cubicBezTo>
                <a:cubicBezTo>
                  <a:pt x="3807" y="2312"/>
                  <a:pt x="3732" y="2203"/>
                  <a:pt x="3650" y="2100"/>
                </a:cubicBezTo>
                <a:cubicBezTo>
                  <a:pt x="3934" y="2222"/>
                  <a:pt x="4214" y="2351"/>
                  <a:pt x="4489" y="2492"/>
                </a:cubicBezTo>
                <a:moveTo>
                  <a:pt x="3378" y="1976"/>
                </a:moveTo>
                <a:cubicBezTo>
                  <a:pt x="3428" y="1997"/>
                  <a:pt x="3476" y="2018"/>
                  <a:pt x="3526" y="2039"/>
                </a:cubicBezTo>
                <a:cubicBezTo>
                  <a:pt x="3521" y="2052"/>
                  <a:pt x="3521" y="2068"/>
                  <a:pt x="3534" y="2084"/>
                </a:cubicBezTo>
                <a:cubicBezTo>
                  <a:pt x="3603" y="2164"/>
                  <a:pt x="3672" y="2246"/>
                  <a:pt x="3735" y="2328"/>
                </a:cubicBezTo>
                <a:cubicBezTo>
                  <a:pt x="3706" y="2304"/>
                  <a:pt x="3677" y="2280"/>
                  <a:pt x="3648" y="2256"/>
                </a:cubicBezTo>
                <a:cubicBezTo>
                  <a:pt x="3592" y="2208"/>
                  <a:pt x="3531" y="2164"/>
                  <a:pt x="3476" y="2113"/>
                </a:cubicBezTo>
                <a:cubicBezTo>
                  <a:pt x="3407" y="2050"/>
                  <a:pt x="3338" y="1989"/>
                  <a:pt x="3267" y="1931"/>
                </a:cubicBezTo>
                <a:cubicBezTo>
                  <a:pt x="3304" y="1944"/>
                  <a:pt x="3341" y="1960"/>
                  <a:pt x="3378" y="1976"/>
                </a:cubicBezTo>
                <a:moveTo>
                  <a:pt x="2246" y="1529"/>
                </a:moveTo>
                <a:cubicBezTo>
                  <a:pt x="2531" y="1632"/>
                  <a:pt x="2814" y="1740"/>
                  <a:pt x="3098" y="1857"/>
                </a:cubicBezTo>
                <a:cubicBezTo>
                  <a:pt x="3211" y="1952"/>
                  <a:pt x="3328" y="2044"/>
                  <a:pt x="3449" y="2132"/>
                </a:cubicBezTo>
                <a:cubicBezTo>
                  <a:pt x="3571" y="2219"/>
                  <a:pt x="3685" y="2317"/>
                  <a:pt x="3801" y="2410"/>
                </a:cubicBezTo>
                <a:cubicBezTo>
                  <a:pt x="3820" y="2433"/>
                  <a:pt x="3836" y="2457"/>
                  <a:pt x="3854" y="2481"/>
                </a:cubicBezTo>
                <a:cubicBezTo>
                  <a:pt x="3878" y="2515"/>
                  <a:pt x="3899" y="2550"/>
                  <a:pt x="3920" y="2587"/>
                </a:cubicBezTo>
                <a:cubicBezTo>
                  <a:pt x="3939" y="2619"/>
                  <a:pt x="3955" y="2656"/>
                  <a:pt x="3984" y="2679"/>
                </a:cubicBezTo>
                <a:cubicBezTo>
                  <a:pt x="4010" y="2701"/>
                  <a:pt x="4047" y="2706"/>
                  <a:pt x="4079" y="2714"/>
                </a:cubicBezTo>
                <a:lnTo>
                  <a:pt x="4079" y="2714"/>
                </a:lnTo>
                <a:cubicBezTo>
                  <a:pt x="4068" y="2714"/>
                  <a:pt x="4055" y="2714"/>
                  <a:pt x="4045" y="2714"/>
                </a:cubicBezTo>
                <a:cubicBezTo>
                  <a:pt x="4037" y="2714"/>
                  <a:pt x="4029" y="2716"/>
                  <a:pt x="4021" y="2716"/>
                </a:cubicBezTo>
                <a:cubicBezTo>
                  <a:pt x="3989" y="2714"/>
                  <a:pt x="3955" y="2711"/>
                  <a:pt x="3923" y="2709"/>
                </a:cubicBezTo>
                <a:cubicBezTo>
                  <a:pt x="3804" y="2693"/>
                  <a:pt x="3685" y="2671"/>
                  <a:pt x="3568" y="2642"/>
                </a:cubicBezTo>
                <a:cubicBezTo>
                  <a:pt x="3471" y="2619"/>
                  <a:pt x="3367" y="2592"/>
                  <a:pt x="3277" y="2542"/>
                </a:cubicBezTo>
                <a:cubicBezTo>
                  <a:pt x="3195" y="2494"/>
                  <a:pt x="3124" y="2431"/>
                  <a:pt x="3055" y="2365"/>
                </a:cubicBezTo>
                <a:cubicBezTo>
                  <a:pt x="2920" y="2232"/>
                  <a:pt x="2788" y="2095"/>
                  <a:pt x="2650" y="1962"/>
                </a:cubicBezTo>
                <a:cubicBezTo>
                  <a:pt x="2582" y="1896"/>
                  <a:pt x="2518" y="1827"/>
                  <a:pt x="2449" y="1761"/>
                </a:cubicBezTo>
                <a:cubicBezTo>
                  <a:pt x="2381" y="1698"/>
                  <a:pt x="2314" y="1634"/>
                  <a:pt x="2243" y="1576"/>
                </a:cubicBezTo>
                <a:cubicBezTo>
                  <a:pt x="2201" y="1542"/>
                  <a:pt x="2156" y="1507"/>
                  <a:pt x="2108" y="1476"/>
                </a:cubicBezTo>
                <a:cubicBezTo>
                  <a:pt x="2150" y="1497"/>
                  <a:pt x="2198" y="1513"/>
                  <a:pt x="2246" y="1529"/>
                </a:cubicBezTo>
                <a:moveTo>
                  <a:pt x="1052" y="1182"/>
                </a:moveTo>
                <a:cubicBezTo>
                  <a:pt x="1291" y="1219"/>
                  <a:pt x="1523" y="1282"/>
                  <a:pt x="1754" y="1359"/>
                </a:cubicBezTo>
                <a:cubicBezTo>
                  <a:pt x="1788" y="1386"/>
                  <a:pt x="1830" y="1404"/>
                  <a:pt x="1870" y="1428"/>
                </a:cubicBezTo>
                <a:cubicBezTo>
                  <a:pt x="1915" y="1454"/>
                  <a:pt x="1957" y="1481"/>
                  <a:pt x="2002" y="1510"/>
                </a:cubicBezTo>
                <a:cubicBezTo>
                  <a:pt x="2092" y="1571"/>
                  <a:pt x="2179" y="1632"/>
                  <a:pt x="2264" y="1698"/>
                </a:cubicBezTo>
                <a:cubicBezTo>
                  <a:pt x="2338" y="1756"/>
                  <a:pt x="2410" y="1820"/>
                  <a:pt x="2481" y="1880"/>
                </a:cubicBezTo>
                <a:cubicBezTo>
                  <a:pt x="2555" y="1941"/>
                  <a:pt x="2624" y="2010"/>
                  <a:pt x="2693" y="2079"/>
                </a:cubicBezTo>
                <a:cubicBezTo>
                  <a:pt x="2698" y="2084"/>
                  <a:pt x="2706" y="2092"/>
                  <a:pt x="2711" y="2097"/>
                </a:cubicBezTo>
                <a:cubicBezTo>
                  <a:pt x="2658" y="2074"/>
                  <a:pt x="2600" y="2052"/>
                  <a:pt x="2547" y="2031"/>
                </a:cubicBezTo>
                <a:cubicBezTo>
                  <a:pt x="2457" y="1997"/>
                  <a:pt x="2365" y="1962"/>
                  <a:pt x="2272" y="1931"/>
                </a:cubicBezTo>
                <a:cubicBezTo>
                  <a:pt x="2105" y="1875"/>
                  <a:pt x="1939" y="1827"/>
                  <a:pt x="1767" y="1801"/>
                </a:cubicBezTo>
                <a:cubicBezTo>
                  <a:pt x="1640" y="1780"/>
                  <a:pt x="1513" y="1764"/>
                  <a:pt x="1386" y="1751"/>
                </a:cubicBezTo>
                <a:cubicBezTo>
                  <a:pt x="1222" y="1671"/>
                  <a:pt x="1063" y="1579"/>
                  <a:pt x="910" y="1478"/>
                </a:cubicBezTo>
                <a:cubicBezTo>
                  <a:pt x="772" y="1388"/>
                  <a:pt x="653" y="1269"/>
                  <a:pt x="507" y="1195"/>
                </a:cubicBezTo>
                <a:cubicBezTo>
                  <a:pt x="492" y="1187"/>
                  <a:pt x="476" y="1179"/>
                  <a:pt x="460" y="1171"/>
                </a:cubicBezTo>
                <a:cubicBezTo>
                  <a:pt x="653" y="1142"/>
                  <a:pt x="857" y="1153"/>
                  <a:pt x="1052" y="1182"/>
                </a:cubicBezTo>
                <a:moveTo>
                  <a:pt x="103" y="1425"/>
                </a:moveTo>
                <a:cubicBezTo>
                  <a:pt x="111" y="1330"/>
                  <a:pt x="169" y="1269"/>
                  <a:pt x="243" y="1232"/>
                </a:cubicBezTo>
                <a:cubicBezTo>
                  <a:pt x="267" y="1251"/>
                  <a:pt x="304" y="1259"/>
                  <a:pt x="327" y="1267"/>
                </a:cubicBezTo>
                <a:cubicBezTo>
                  <a:pt x="386" y="1285"/>
                  <a:pt x="444" y="1298"/>
                  <a:pt x="502" y="1322"/>
                </a:cubicBezTo>
                <a:cubicBezTo>
                  <a:pt x="584" y="1359"/>
                  <a:pt x="666" y="1399"/>
                  <a:pt x="745" y="1441"/>
                </a:cubicBezTo>
                <a:cubicBezTo>
                  <a:pt x="806" y="1486"/>
                  <a:pt x="867" y="1529"/>
                  <a:pt x="936" y="1566"/>
                </a:cubicBezTo>
                <a:cubicBezTo>
                  <a:pt x="1060" y="1634"/>
                  <a:pt x="1187" y="1687"/>
                  <a:pt x="1317" y="1743"/>
                </a:cubicBezTo>
                <a:cubicBezTo>
                  <a:pt x="1293" y="1740"/>
                  <a:pt x="1267" y="1738"/>
                  <a:pt x="1243" y="1738"/>
                </a:cubicBezTo>
                <a:cubicBezTo>
                  <a:pt x="1063" y="1724"/>
                  <a:pt x="883" y="1735"/>
                  <a:pt x="703" y="1735"/>
                </a:cubicBezTo>
                <a:cubicBezTo>
                  <a:pt x="616" y="1735"/>
                  <a:pt x="526" y="1732"/>
                  <a:pt x="436" y="1740"/>
                </a:cubicBezTo>
                <a:cubicBezTo>
                  <a:pt x="351" y="1745"/>
                  <a:pt x="264" y="1751"/>
                  <a:pt x="179" y="1772"/>
                </a:cubicBezTo>
                <a:cubicBezTo>
                  <a:pt x="126" y="1661"/>
                  <a:pt x="92" y="1542"/>
                  <a:pt x="103" y="1425"/>
                </a:cubicBezTo>
                <a:moveTo>
                  <a:pt x="759" y="2436"/>
                </a:moveTo>
                <a:cubicBezTo>
                  <a:pt x="701" y="2386"/>
                  <a:pt x="640" y="2335"/>
                  <a:pt x="584" y="2283"/>
                </a:cubicBezTo>
                <a:cubicBezTo>
                  <a:pt x="460" y="2169"/>
                  <a:pt x="341" y="2044"/>
                  <a:pt x="251" y="1902"/>
                </a:cubicBezTo>
                <a:cubicBezTo>
                  <a:pt x="240" y="1886"/>
                  <a:pt x="230" y="1867"/>
                  <a:pt x="222" y="1851"/>
                </a:cubicBezTo>
                <a:cubicBezTo>
                  <a:pt x="256" y="1849"/>
                  <a:pt x="293" y="1843"/>
                  <a:pt x="327" y="1838"/>
                </a:cubicBezTo>
                <a:cubicBezTo>
                  <a:pt x="378" y="1833"/>
                  <a:pt x="428" y="1827"/>
                  <a:pt x="478" y="1822"/>
                </a:cubicBezTo>
                <a:cubicBezTo>
                  <a:pt x="574" y="1812"/>
                  <a:pt x="671" y="1796"/>
                  <a:pt x="767" y="1793"/>
                </a:cubicBezTo>
                <a:cubicBezTo>
                  <a:pt x="944" y="1790"/>
                  <a:pt x="1121" y="1801"/>
                  <a:pt x="1298" y="1812"/>
                </a:cubicBezTo>
                <a:cubicBezTo>
                  <a:pt x="1473" y="1822"/>
                  <a:pt x="1648" y="1843"/>
                  <a:pt x="1820" y="1875"/>
                </a:cubicBezTo>
                <a:cubicBezTo>
                  <a:pt x="1986" y="1904"/>
                  <a:pt x="2150" y="1949"/>
                  <a:pt x="2312" y="2002"/>
                </a:cubicBezTo>
                <a:cubicBezTo>
                  <a:pt x="2394" y="2029"/>
                  <a:pt x="2476" y="2060"/>
                  <a:pt x="2555" y="2089"/>
                </a:cubicBezTo>
                <a:cubicBezTo>
                  <a:pt x="2632" y="2119"/>
                  <a:pt x="2709" y="2153"/>
                  <a:pt x="2788" y="2171"/>
                </a:cubicBezTo>
                <a:cubicBezTo>
                  <a:pt x="2825" y="2208"/>
                  <a:pt x="2859" y="2243"/>
                  <a:pt x="2896" y="2280"/>
                </a:cubicBezTo>
                <a:cubicBezTo>
                  <a:pt x="2949" y="2333"/>
                  <a:pt x="3002" y="2388"/>
                  <a:pt x="3060" y="2441"/>
                </a:cubicBezTo>
                <a:cubicBezTo>
                  <a:pt x="3029" y="2436"/>
                  <a:pt x="2997" y="2436"/>
                  <a:pt x="2963" y="2436"/>
                </a:cubicBezTo>
                <a:cubicBezTo>
                  <a:pt x="2920" y="2433"/>
                  <a:pt x="2878" y="2433"/>
                  <a:pt x="2836" y="2431"/>
                </a:cubicBezTo>
                <a:cubicBezTo>
                  <a:pt x="2751" y="2428"/>
                  <a:pt x="2666" y="2420"/>
                  <a:pt x="2582" y="2415"/>
                </a:cubicBezTo>
                <a:cubicBezTo>
                  <a:pt x="2280" y="2391"/>
                  <a:pt x="1978" y="2359"/>
                  <a:pt x="1674" y="2354"/>
                </a:cubicBezTo>
                <a:cubicBezTo>
                  <a:pt x="1597" y="2354"/>
                  <a:pt x="1521" y="2343"/>
                  <a:pt x="1444" y="2346"/>
                </a:cubicBezTo>
                <a:cubicBezTo>
                  <a:pt x="1367" y="2346"/>
                  <a:pt x="1293" y="2354"/>
                  <a:pt x="1219" y="2362"/>
                </a:cubicBezTo>
                <a:cubicBezTo>
                  <a:pt x="1142" y="2370"/>
                  <a:pt x="1068" y="2380"/>
                  <a:pt x="992" y="2394"/>
                </a:cubicBezTo>
                <a:cubicBezTo>
                  <a:pt x="952" y="2399"/>
                  <a:pt x="915" y="2407"/>
                  <a:pt x="875" y="2412"/>
                </a:cubicBezTo>
                <a:cubicBezTo>
                  <a:pt x="833" y="2412"/>
                  <a:pt x="796" y="2415"/>
                  <a:pt x="759" y="2436"/>
                </a:cubicBezTo>
                <a:moveTo>
                  <a:pt x="1208" y="2775"/>
                </a:moveTo>
                <a:cubicBezTo>
                  <a:pt x="1203" y="2775"/>
                  <a:pt x="1198" y="2775"/>
                  <a:pt x="1195" y="2777"/>
                </a:cubicBezTo>
                <a:cubicBezTo>
                  <a:pt x="1132" y="2735"/>
                  <a:pt x="1071" y="2690"/>
                  <a:pt x="1013" y="2645"/>
                </a:cubicBezTo>
                <a:cubicBezTo>
                  <a:pt x="954" y="2600"/>
                  <a:pt x="899" y="2555"/>
                  <a:pt x="841" y="2507"/>
                </a:cubicBezTo>
                <a:cubicBezTo>
                  <a:pt x="862" y="2505"/>
                  <a:pt x="880" y="2500"/>
                  <a:pt x="902" y="2497"/>
                </a:cubicBezTo>
                <a:cubicBezTo>
                  <a:pt x="944" y="2489"/>
                  <a:pt x="986" y="2484"/>
                  <a:pt x="1029" y="2476"/>
                </a:cubicBezTo>
                <a:cubicBezTo>
                  <a:pt x="1111" y="2462"/>
                  <a:pt x="1193" y="2447"/>
                  <a:pt x="1277" y="2436"/>
                </a:cubicBezTo>
                <a:cubicBezTo>
                  <a:pt x="1428" y="2415"/>
                  <a:pt x="1582" y="2391"/>
                  <a:pt x="1732" y="2394"/>
                </a:cubicBezTo>
                <a:cubicBezTo>
                  <a:pt x="1870" y="2396"/>
                  <a:pt x="2005" y="2404"/>
                  <a:pt x="2142" y="2415"/>
                </a:cubicBezTo>
                <a:cubicBezTo>
                  <a:pt x="2137" y="2417"/>
                  <a:pt x="2134" y="2417"/>
                  <a:pt x="2129" y="2420"/>
                </a:cubicBezTo>
                <a:cubicBezTo>
                  <a:pt x="2087" y="2433"/>
                  <a:pt x="2047" y="2452"/>
                  <a:pt x="2007" y="2470"/>
                </a:cubicBezTo>
                <a:cubicBezTo>
                  <a:pt x="1923" y="2510"/>
                  <a:pt x="1841" y="2555"/>
                  <a:pt x="1756" y="2595"/>
                </a:cubicBezTo>
                <a:cubicBezTo>
                  <a:pt x="1666" y="2637"/>
                  <a:pt x="1574" y="2674"/>
                  <a:pt x="1481" y="2709"/>
                </a:cubicBezTo>
                <a:cubicBezTo>
                  <a:pt x="1394" y="2743"/>
                  <a:pt x="1306" y="2788"/>
                  <a:pt x="1208" y="2775"/>
                </a:cubicBezTo>
                <a:moveTo>
                  <a:pt x="1309" y="2846"/>
                </a:moveTo>
                <a:cubicBezTo>
                  <a:pt x="1320" y="2843"/>
                  <a:pt x="1333" y="2838"/>
                  <a:pt x="1343" y="2833"/>
                </a:cubicBezTo>
                <a:cubicBezTo>
                  <a:pt x="1388" y="2814"/>
                  <a:pt x="1431" y="2793"/>
                  <a:pt x="1476" y="2775"/>
                </a:cubicBezTo>
                <a:cubicBezTo>
                  <a:pt x="1566" y="2732"/>
                  <a:pt x="1653" y="2687"/>
                  <a:pt x="1743" y="2645"/>
                </a:cubicBezTo>
                <a:cubicBezTo>
                  <a:pt x="1828" y="2603"/>
                  <a:pt x="1915" y="2558"/>
                  <a:pt x="2000" y="2515"/>
                </a:cubicBezTo>
                <a:cubicBezTo>
                  <a:pt x="2045" y="2494"/>
                  <a:pt x="2090" y="2473"/>
                  <a:pt x="2137" y="2457"/>
                </a:cubicBezTo>
                <a:cubicBezTo>
                  <a:pt x="2158" y="2449"/>
                  <a:pt x="2179" y="2441"/>
                  <a:pt x="2203" y="2436"/>
                </a:cubicBezTo>
                <a:cubicBezTo>
                  <a:pt x="2214" y="2433"/>
                  <a:pt x="2224" y="2431"/>
                  <a:pt x="2232" y="2425"/>
                </a:cubicBezTo>
                <a:cubicBezTo>
                  <a:pt x="2370" y="2436"/>
                  <a:pt x="2508" y="2449"/>
                  <a:pt x="2645" y="2460"/>
                </a:cubicBezTo>
                <a:cubicBezTo>
                  <a:pt x="2719" y="2465"/>
                  <a:pt x="2791" y="2470"/>
                  <a:pt x="2865" y="2473"/>
                </a:cubicBezTo>
                <a:cubicBezTo>
                  <a:pt x="2936" y="2476"/>
                  <a:pt x="3018" y="2484"/>
                  <a:pt x="3087" y="2465"/>
                </a:cubicBezTo>
                <a:lnTo>
                  <a:pt x="3087" y="2465"/>
                </a:lnTo>
                <a:cubicBezTo>
                  <a:pt x="3092" y="2470"/>
                  <a:pt x="3100" y="2476"/>
                  <a:pt x="3105" y="2481"/>
                </a:cubicBezTo>
                <a:cubicBezTo>
                  <a:pt x="3177" y="2542"/>
                  <a:pt x="3256" y="2592"/>
                  <a:pt x="3344" y="2627"/>
                </a:cubicBezTo>
                <a:cubicBezTo>
                  <a:pt x="3441" y="2664"/>
                  <a:pt x="3547" y="2690"/>
                  <a:pt x="3648" y="2711"/>
                </a:cubicBezTo>
                <a:cubicBezTo>
                  <a:pt x="3719" y="2724"/>
                  <a:pt x="3788" y="2735"/>
                  <a:pt x="3859" y="2743"/>
                </a:cubicBezTo>
                <a:cubicBezTo>
                  <a:pt x="3717" y="2769"/>
                  <a:pt x="3576" y="2812"/>
                  <a:pt x="3434" y="2838"/>
                </a:cubicBezTo>
                <a:cubicBezTo>
                  <a:pt x="3222" y="2875"/>
                  <a:pt x="3005" y="2886"/>
                  <a:pt x="2793" y="2904"/>
                </a:cubicBezTo>
                <a:cubicBezTo>
                  <a:pt x="2576" y="2923"/>
                  <a:pt x="2359" y="2941"/>
                  <a:pt x="2142" y="2960"/>
                </a:cubicBezTo>
                <a:cubicBezTo>
                  <a:pt x="1939" y="2976"/>
                  <a:pt x="1724" y="3007"/>
                  <a:pt x="1526" y="2947"/>
                </a:cubicBezTo>
                <a:cubicBezTo>
                  <a:pt x="1449" y="2918"/>
                  <a:pt x="1378" y="2886"/>
                  <a:pt x="1309" y="2846"/>
                </a:cubicBezTo>
                <a:moveTo>
                  <a:pt x="1171" y="3251"/>
                </a:moveTo>
                <a:cubicBezTo>
                  <a:pt x="1182" y="3219"/>
                  <a:pt x="1214" y="3195"/>
                  <a:pt x="1240" y="3179"/>
                </a:cubicBezTo>
                <a:cubicBezTo>
                  <a:pt x="1320" y="3124"/>
                  <a:pt x="1404" y="3079"/>
                  <a:pt x="1494" y="3037"/>
                </a:cubicBezTo>
                <a:cubicBezTo>
                  <a:pt x="1500" y="3034"/>
                  <a:pt x="1505" y="3029"/>
                  <a:pt x="1507" y="3023"/>
                </a:cubicBezTo>
                <a:cubicBezTo>
                  <a:pt x="1574" y="3042"/>
                  <a:pt x="1640" y="3055"/>
                  <a:pt x="1711" y="3060"/>
                </a:cubicBezTo>
                <a:cubicBezTo>
                  <a:pt x="1817" y="3068"/>
                  <a:pt x="1923" y="3058"/>
                  <a:pt x="2029" y="3050"/>
                </a:cubicBezTo>
                <a:cubicBezTo>
                  <a:pt x="2140" y="3042"/>
                  <a:pt x="2248" y="3031"/>
                  <a:pt x="2359" y="3023"/>
                </a:cubicBezTo>
                <a:cubicBezTo>
                  <a:pt x="2582" y="3005"/>
                  <a:pt x="2804" y="2986"/>
                  <a:pt x="3026" y="2970"/>
                </a:cubicBezTo>
                <a:cubicBezTo>
                  <a:pt x="3243" y="2952"/>
                  <a:pt x="3457" y="2928"/>
                  <a:pt x="3666" y="2878"/>
                </a:cubicBezTo>
                <a:cubicBezTo>
                  <a:pt x="3767" y="2854"/>
                  <a:pt x="3867" y="2828"/>
                  <a:pt x="3971" y="2814"/>
                </a:cubicBezTo>
                <a:cubicBezTo>
                  <a:pt x="4076" y="2801"/>
                  <a:pt x="4185" y="2804"/>
                  <a:pt x="4291" y="2814"/>
                </a:cubicBezTo>
                <a:cubicBezTo>
                  <a:pt x="4505" y="2836"/>
                  <a:pt x="4719" y="2883"/>
                  <a:pt x="4931" y="2931"/>
                </a:cubicBezTo>
                <a:cubicBezTo>
                  <a:pt x="5132" y="2976"/>
                  <a:pt x="5333" y="3029"/>
                  <a:pt x="5532" y="3087"/>
                </a:cubicBezTo>
                <a:cubicBezTo>
                  <a:pt x="5534" y="3092"/>
                  <a:pt x="5540" y="3097"/>
                  <a:pt x="5542" y="3103"/>
                </a:cubicBezTo>
                <a:cubicBezTo>
                  <a:pt x="5286" y="3058"/>
                  <a:pt x="5029" y="3047"/>
                  <a:pt x="4770" y="3045"/>
                </a:cubicBezTo>
                <a:cubicBezTo>
                  <a:pt x="4288" y="3039"/>
                  <a:pt x="3804" y="3100"/>
                  <a:pt x="3338" y="3227"/>
                </a:cubicBezTo>
                <a:cubicBezTo>
                  <a:pt x="3243" y="3254"/>
                  <a:pt x="3148" y="3285"/>
                  <a:pt x="3060" y="3328"/>
                </a:cubicBezTo>
                <a:cubicBezTo>
                  <a:pt x="2957" y="3354"/>
                  <a:pt x="2854" y="3370"/>
                  <a:pt x="2748" y="3367"/>
                </a:cubicBezTo>
                <a:cubicBezTo>
                  <a:pt x="2621" y="3365"/>
                  <a:pt x="2492" y="3362"/>
                  <a:pt x="2365" y="3349"/>
                </a:cubicBezTo>
                <a:cubicBezTo>
                  <a:pt x="2235" y="3336"/>
                  <a:pt x="2103" y="3320"/>
                  <a:pt x="1973" y="3309"/>
                </a:cubicBezTo>
                <a:cubicBezTo>
                  <a:pt x="1833" y="3299"/>
                  <a:pt x="1690" y="3283"/>
                  <a:pt x="1550" y="3277"/>
                </a:cubicBezTo>
                <a:cubicBezTo>
                  <a:pt x="1478" y="3275"/>
                  <a:pt x="1410" y="3275"/>
                  <a:pt x="1338" y="3275"/>
                </a:cubicBezTo>
                <a:cubicBezTo>
                  <a:pt x="1283" y="3275"/>
                  <a:pt x="1227" y="3283"/>
                  <a:pt x="1177" y="3256"/>
                </a:cubicBezTo>
                <a:lnTo>
                  <a:pt x="1171" y="3251"/>
                </a:lnTo>
                <a:moveTo>
                  <a:pt x="2127" y="3952"/>
                </a:moveTo>
                <a:lnTo>
                  <a:pt x="2119" y="3957"/>
                </a:lnTo>
                <a:lnTo>
                  <a:pt x="2116" y="3960"/>
                </a:lnTo>
                <a:lnTo>
                  <a:pt x="2111" y="3965"/>
                </a:lnTo>
                <a:lnTo>
                  <a:pt x="2105" y="3971"/>
                </a:lnTo>
                <a:lnTo>
                  <a:pt x="2103" y="3973"/>
                </a:lnTo>
                <a:lnTo>
                  <a:pt x="2100" y="3973"/>
                </a:lnTo>
                <a:cubicBezTo>
                  <a:pt x="2095" y="3976"/>
                  <a:pt x="2090" y="3981"/>
                  <a:pt x="2084" y="3984"/>
                </a:cubicBezTo>
                <a:lnTo>
                  <a:pt x="2082" y="3986"/>
                </a:lnTo>
                <a:lnTo>
                  <a:pt x="2076" y="3989"/>
                </a:lnTo>
                <a:lnTo>
                  <a:pt x="2071" y="3992"/>
                </a:lnTo>
                <a:lnTo>
                  <a:pt x="2074" y="3992"/>
                </a:lnTo>
                <a:lnTo>
                  <a:pt x="2066" y="3994"/>
                </a:lnTo>
                <a:lnTo>
                  <a:pt x="2058" y="3997"/>
                </a:lnTo>
                <a:cubicBezTo>
                  <a:pt x="2052" y="4000"/>
                  <a:pt x="2045" y="4000"/>
                  <a:pt x="2039" y="4000"/>
                </a:cubicBezTo>
                <a:lnTo>
                  <a:pt x="2039" y="4000"/>
                </a:lnTo>
                <a:lnTo>
                  <a:pt x="2037" y="4000"/>
                </a:lnTo>
                <a:lnTo>
                  <a:pt x="2029" y="4000"/>
                </a:lnTo>
                <a:cubicBezTo>
                  <a:pt x="2021" y="4000"/>
                  <a:pt x="2013" y="4000"/>
                  <a:pt x="2005" y="4002"/>
                </a:cubicBezTo>
                <a:cubicBezTo>
                  <a:pt x="1830" y="3933"/>
                  <a:pt x="1664" y="3844"/>
                  <a:pt x="1518" y="3722"/>
                </a:cubicBezTo>
                <a:cubicBezTo>
                  <a:pt x="1399" y="3624"/>
                  <a:pt x="1293" y="3505"/>
                  <a:pt x="1214" y="3373"/>
                </a:cubicBezTo>
                <a:cubicBezTo>
                  <a:pt x="1211" y="3367"/>
                  <a:pt x="1208" y="3365"/>
                  <a:pt x="1206" y="3359"/>
                </a:cubicBezTo>
                <a:cubicBezTo>
                  <a:pt x="1246" y="3367"/>
                  <a:pt x="1291" y="3365"/>
                  <a:pt x="1325" y="3365"/>
                </a:cubicBezTo>
                <a:cubicBezTo>
                  <a:pt x="1404" y="3365"/>
                  <a:pt x="1486" y="3365"/>
                  <a:pt x="1566" y="3367"/>
                </a:cubicBezTo>
                <a:cubicBezTo>
                  <a:pt x="1714" y="3370"/>
                  <a:pt x="1865" y="3370"/>
                  <a:pt x="2013" y="3383"/>
                </a:cubicBezTo>
                <a:cubicBezTo>
                  <a:pt x="2148" y="3394"/>
                  <a:pt x="2283" y="3407"/>
                  <a:pt x="2418" y="3418"/>
                </a:cubicBezTo>
                <a:cubicBezTo>
                  <a:pt x="2484" y="3423"/>
                  <a:pt x="2553" y="3428"/>
                  <a:pt x="2621" y="3428"/>
                </a:cubicBezTo>
                <a:cubicBezTo>
                  <a:pt x="2687" y="3428"/>
                  <a:pt x="2751" y="3423"/>
                  <a:pt x="2817" y="3418"/>
                </a:cubicBezTo>
                <a:cubicBezTo>
                  <a:pt x="2857" y="3415"/>
                  <a:pt x="2896" y="3407"/>
                  <a:pt x="2936" y="3402"/>
                </a:cubicBezTo>
                <a:cubicBezTo>
                  <a:pt x="2862" y="3449"/>
                  <a:pt x="2791" y="3502"/>
                  <a:pt x="2719" y="3553"/>
                </a:cubicBezTo>
                <a:cubicBezTo>
                  <a:pt x="2529" y="3682"/>
                  <a:pt x="2341" y="3817"/>
                  <a:pt x="2153" y="3949"/>
                </a:cubicBezTo>
                <a:cubicBezTo>
                  <a:pt x="2140" y="3947"/>
                  <a:pt x="2132" y="3947"/>
                  <a:pt x="2127" y="3952"/>
                </a:cubicBezTo>
                <a:moveTo>
                  <a:pt x="3378" y="4094"/>
                </a:moveTo>
                <a:cubicBezTo>
                  <a:pt x="3045" y="4152"/>
                  <a:pt x="2703" y="4173"/>
                  <a:pt x="2370" y="4110"/>
                </a:cubicBezTo>
                <a:cubicBezTo>
                  <a:pt x="2299" y="4097"/>
                  <a:pt x="2227" y="4078"/>
                  <a:pt x="2156" y="4057"/>
                </a:cubicBezTo>
                <a:cubicBezTo>
                  <a:pt x="2267" y="3978"/>
                  <a:pt x="2378" y="3899"/>
                  <a:pt x="2489" y="3820"/>
                </a:cubicBezTo>
                <a:cubicBezTo>
                  <a:pt x="2600" y="3738"/>
                  <a:pt x="2709" y="3656"/>
                  <a:pt x="2822" y="3574"/>
                </a:cubicBezTo>
                <a:cubicBezTo>
                  <a:pt x="2918" y="3505"/>
                  <a:pt x="3010" y="3436"/>
                  <a:pt x="3111" y="3375"/>
                </a:cubicBezTo>
                <a:cubicBezTo>
                  <a:pt x="3211" y="3317"/>
                  <a:pt x="3330" y="3291"/>
                  <a:pt x="3441" y="3261"/>
                </a:cubicBezTo>
                <a:cubicBezTo>
                  <a:pt x="3674" y="3203"/>
                  <a:pt x="3910" y="3158"/>
                  <a:pt x="4148" y="3132"/>
                </a:cubicBezTo>
                <a:cubicBezTo>
                  <a:pt x="4378" y="3105"/>
                  <a:pt x="4608" y="3087"/>
                  <a:pt x="4838" y="3087"/>
                </a:cubicBezTo>
                <a:cubicBezTo>
                  <a:pt x="4807" y="3132"/>
                  <a:pt x="4748" y="3156"/>
                  <a:pt x="4701" y="3177"/>
                </a:cubicBezTo>
                <a:cubicBezTo>
                  <a:pt x="4637" y="3206"/>
                  <a:pt x="4571" y="3232"/>
                  <a:pt x="4502" y="3254"/>
                </a:cubicBezTo>
                <a:cubicBezTo>
                  <a:pt x="4264" y="3336"/>
                  <a:pt x="4018" y="3388"/>
                  <a:pt x="3785" y="3486"/>
                </a:cubicBezTo>
                <a:cubicBezTo>
                  <a:pt x="3727" y="3510"/>
                  <a:pt x="3672" y="3534"/>
                  <a:pt x="3619" y="3566"/>
                </a:cubicBezTo>
                <a:cubicBezTo>
                  <a:pt x="3595" y="3579"/>
                  <a:pt x="3576" y="3592"/>
                  <a:pt x="3561" y="3608"/>
                </a:cubicBezTo>
                <a:cubicBezTo>
                  <a:pt x="3555" y="3605"/>
                  <a:pt x="3547" y="3605"/>
                  <a:pt x="3545" y="3613"/>
                </a:cubicBezTo>
                <a:cubicBezTo>
                  <a:pt x="3539" y="3621"/>
                  <a:pt x="3537" y="3632"/>
                  <a:pt x="3534" y="3640"/>
                </a:cubicBezTo>
                <a:cubicBezTo>
                  <a:pt x="3526" y="3653"/>
                  <a:pt x="3521" y="3666"/>
                  <a:pt x="3516" y="3682"/>
                </a:cubicBezTo>
                <a:lnTo>
                  <a:pt x="3513" y="3693"/>
                </a:lnTo>
                <a:cubicBezTo>
                  <a:pt x="3492" y="3743"/>
                  <a:pt x="3473" y="3796"/>
                  <a:pt x="3455" y="3849"/>
                </a:cubicBezTo>
                <a:cubicBezTo>
                  <a:pt x="3428" y="3931"/>
                  <a:pt x="3404" y="4013"/>
                  <a:pt x="3378" y="4094"/>
                </a:cubicBezTo>
                <a:moveTo>
                  <a:pt x="3513" y="4067"/>
                </a:moveTo>
                <a:cubicBezTo>
                  <a:pt x="3531" y="4002"/>
                  <a:pt x="3542" y="3931"/>
                  <a:pt x="3555" y="3865"/>
                </a:cubicBezTo>
                <a:cubicBezTo>
                  <a:pt x="3563" y="3825"/>
                  <a:pt x="3568" y="3788"/>
                  <a:pt x="3576" y="3748"/>
                </a:cubicBezTo>
                <a:cubicBezTo>
                  <a:pt x="3582" y="3717"/>
                  <a:pt x="3584" y="3682"/>
                  <a:pt x="3605" y="3656"/>
                </a:cubicBezTo>
                <a:cubicBezTo>
                  <a:pt x="3621" y="3632"/>
                  <a:pt x="3655" y="3618"/>
                  <a:pt x="3682" y="3605"/>
                </a:cubicBezTo>
                <a:cubicBezTo>
                  <a:pt x="3708" y="3591"/>
                  <a:pt x="3735" y="3579"/>
                  <a:pt x="3762" y="3566"/>
                </a:cubicBezTo>
                <a:cubicBezTo>
                  <a:pt x="3820" y="3539"/>
                  <a:pt x="3878" y="3515"/>
                  <a:pt x="3936" y="3494"/>
                </a:cubicBezTo>
                <a:cubicBezTo>
                  <a:pt x="4053" y="3452"/>
                  <a:pt x="4172" y="3418"/>
                  <a:pt x="4291" y="3381"/>
                </a:cubicBezTo>
                <a:cubicBezTo>
                  <a:pt x="4410" y="3343"/>
                  <a:pt x="4531" y="3306"/>
                  <a:pt x="4648" y="3259"/>
                </a:cubicBezTo>
                <a:cubicBezTo>
                  <a:pt x="4690" y="3240"/>
                  <a:pt x="4741" y="3222"/>
                  <a:pt x="4785" y="3195"/>
                </a:cubicBezTo>
                <a:cubicBezTo>
                  <a:pt x="4772" y="3219"/>
                  <a:pt x="4762" y="3243"/>
                  <a:pt x="4748" y="3264"/>
                </a:cubicBezTo>
                <a:cubicBezTo>
                  <a:pt x="4703" y="3351"/>
                  <a:pt x="4664" y="3441"/>
                  <a:pt x="4629" y="3534"/>
                </a:cubicBezTo>
                <a:cubicBezTo>
                  <a:pt x="4603" y="3608"/>
                  <a:pt x="4576" y="3685"/>
                  <a:pt x="4555" y="3762"/>
                </a:cubicBezTo>
                <a:cubicBezTo>
                  <a:pt x="4214" y="3883"/>
                  <a:pt x="3865" y="3994"/>
                  <a:pt x="3513" y="4067"/>
                </a:cubicBezTo>
                <a:moveTo>
                  <a:pt x="4566" y="4491"/>
                </a:moveTo>
                <a:cubicBezTo>
                  <a:pt x="4566" y="4493"/>
                  <a:pt x="4566" y="4493"/>
                  <a:pt x="4566" y="4491"/>
                </a:cubicBezTo>
                <a:moveTo>
                  <a:pt x="4233" y="5747"/>
                </a:moveTo>
                <a:cubicBezTo>
                  <a:pt x="4230" y="5747"/>
                  <a:pt x="4227" y="5745"/>
                  <a:pt x="4222" y="5745"/>
                </a:cubicBezTo>
                <a:cubicBezTo>
                  <a:pt x="4219" y="5737"/>
                  <a:pt x="4217" y="5726"/>
                  <a:pt x="4214" y="5718"/>
                </a:cubicBezTo>
                <a:cubicBezTo>
                  <a:pt x="4222" y="5716"/>
                  <a:pt x="4230" y="5713"/>
                  <a:pt x="4235" y="5708"/>
                </a:cubicBezTo>
                <a:cubicBezTo>
                  <a:pt x="4235" y="5721"/>
                  <a:pt x="4235" y="5734"/>
                  <a:pt x="4233" y="5747"/>
                </a:cubicBezTo>
                <a:moveTo>
                  <a:pt x="4312" y="5866"/>
                </a:moveTo>
                <a:cubicBezTo>
                  <a:pt x="4312" y="5864"/>
                  <a:pt x="4309" y="5861"/>
                  <a:pt x="4309" y="5856"/>
                </a:cubicBezTo>
                <a:cubicBezTo>
                  <a:pt x="4307" y="5845"/>
                  <a:pt x="4299" y="5840"/>
                  <a:pt x="4291" y="5835"/>
                </a:cubicBezTo>
                <a:cubicBezTo>
                  <a:pt x="4293" y="5808"/>
                  <a:pt x="4296" y="5784"/>
                  <a:pt x="4296" y="5758"/>
                </a:cubicBezTo>
                <a:cubicBezTo>
                  <a:pt x="4304" y="5755"/>
                  <a:pt x="4312" y="5750"/>
                  <a:pt x="4317" y="5742"/>
                </a:cubicBezTo>
                <a:cubicBezTo>
                  <a:pt x="4317" y="5766"/>
                  <a:pt x="4317" y="5792"/>
                  <a:pt x="4317" y="5816"/>
                </a:cubicBezTo>
                <a:cubicBezTo>
                  <a:pt x="4317" y="5835"/>
                  <a:pt x="4315" y="5851"/>
                  <a:pt x="4312" y="5866"/>
                </a:cubicBezTo>
                <a:moveTo>
                  <a:pt x="4378" y="5978"/>
                </a:moveTo>
                <a:cubicBezTo>
                  <a:pt x="4378" y="5975"/>
                  <a:pt x="4378" y="5975"/>
                  <a:pt x="4375" y="5972"/>
                </a:cubicBezTo>
                <a:cubicBezTo>
                  <a:pt x="4367" y="5925"/>
                  <a:pt x="4362" y="5874"/>
                  <a:pt x="4360" y="5827"/>
                </a:cubicBezTo>
                <a:cubicBezTo>
                  <a:pt x="4360" y="5824"/>
                  <a:pt x="4360" y="5824"/>
                  <a:pt x="4360" y="5822"/>
                </a:cubicBezTo>
                <a:cubicBezTo>
                  <a:pt x="4362" y="5822"/>
                  <a:pt x="4367" y="5822"/>
                  <a:pt x="4370" y="5822"/>
                </a:cubicBezTo>
                <a:cubicBezTo>
                  <a:pt x="4370" y="5869"/>
                  <a:pt x="4373" y="5919"/>
                  <a:pt x="4375" y="5967"/>
                </a:cubicBezTo>
                <a:cubicBezTo>
                  <a:pt x="4378" y="5972"/>
                  <a:pt x="4378" y="5975"/>
                  <a:pt x="4378" y="5978"/>
                </a:cubicBezTo>
                <a:moveTo>
                  <a:pt x="4428" y="6020"/>
                </a:moveTo>
                <a:cubicBezTo>
                  <a:pt x="4426" y="6001"/>
                  <a:pt x="4423" y="5986"/>
                  <a:pt x="4423" y="5967"/>
                </a:cubicBezTo>
                <a:cubicBezTo>
                  <a:pt x="4428" y="5925"/>
                  <a:pt x="4431" y="5885"/>
                  <a:pt x="4434" y="5843"/>
                </a:cubicBezTo>
                <a:cubicBezTo>
                  <a:pt x="4434" y="5848"/>
                  <a:pt x="4436" y="5853"/>
                  <a:pt x="4436" y="5859"/>
                </a:cubicBezTo>
                <a:cubicBezTo>
                  <a:pt x="4436" y="5861"/>
                  <a:pt x="4439" y="5866"/>
                  <a:pt x="4442" y="5869"/>
                </a:cubicBezTo>
                <a:cubicBezTo>
                  <a:pt x="4442" y="5919"/>
                  <a:pt x="4442" y="5970"/>
                  <a:pt x="4444" y="6020"/>
                </a:cubicBezTo>
                <a:cubicBezTo>
                  <a:pt x="4439" y="6020"/>
                  <a:pt x="4434" y="6020"/>
                  <a:pt x="4428" y="6020"/>
                </a:cubicBezTo>
                <a:moveTo>
                  <a:pt x="4516" y="6068"/>
                </a:moveTo>
                <a:cubicBezTo>
                  <a:pt x="4508" y="6065"/>
                  <a:pt x="4497" y="6065"/>
                  <a:pt x="4489" y="6068"/>
                </a:cubicBezTo>
                <a:cubicBezTo>
                  <a:pt x="4489" y="6065"/>
                  <a:pt x="4489" y="6062"/>
                  <a:pt x="4489" y="6060"/>
                </a:cubicBezTo>
                <a:cubicBezTo>
                  <a:pt x="4500" y="6004"/>
                  <a:pt x="4508" y="5946"/>
                  <a:pt x="4510" y="5890"/>
                </a:cubicBezTo>
                <a:cubicBezTo>
                  <a:pt x="4510" y="5946"/>
                  <a:pt x="4513" y="5999"/>
                  <a:pt x="4518" y="6054"/>
                </a:cubicBezTo>
                <a:cubicBezTo>
                  <a:pt x="4518" y="6060"/>
                  <a:pt x="4518" y="6065"/>
                  <a:pt x="4516" y="6068"/>
                </a:cubicBezTo>
                <a:moveTo>
                  <a:pt x="4571" y="5837"/>
                </a:moveTo>
                <a:cubicBezTo>
                  <a:pt x="4571" y="5919"/>
                  <a:pt x="4569" y="6001"/>
                  <a:pt x="4563" y="6081"/>
                </a:cubicBezTo>
                <a:cubicBezTo>
                  <a:pt x="4563" y="6070"/>
                  <a:pt x="4561" y="6060"/>
                  <a:pt x="4561" y="6046"/>
                </a:cubicBezTo>
                <a:cubicBezTo>
                  <a:pt x="4569" y="5964"/>
                  <a:pt x="4569" y="5885"/>
                  <a:pt x="4566" y="5803"/>
                </a:cubicBezTo>
                <a:cubicBezTo>
                  <a:pt x="4569" y="5803"/>
                  <a:pt x="4569" y="5803"/>
                  <a:pt x="4571" y="5803"/>
                </a:cubicBezTo>
                <a:cubicBezTo>
                  <a:pt x="4571" y="5816"/>
                  <a:pt x="4571" y="5827"/>
                  <a:pt x="4571" y="5837"/>
                </a:cubicBezTo>
                <a:moveTo>
                  <a:pt x="4651" y="6205"/>
                </a:moveTo>
                <a:cubicBezTo>
                  <a:pt x="4648" y="6203"/>
                  <a:pt x="4645" y="6203"/>
                  <a:pt x="4643" y="6200"/>
                </a:cubicBezTo>
                <a:cubicBezTo>
                  <a:pt x="4627" y="6078"/>
                  <a:pt x="4621" y="5956"/>
                  <a:pt x="4619" y="5835"/>
                </a:cubicBezTo>
                <a:cubicBezTo>
                  <a:pt x="4627" y="5837"/>
                  <a:pt x="4637" y="5840"/>
                  <a:pt x="4645" y="5837"/>
                </a:cubicBezTo>
                <a:cubicBezTo>
                  <a:pt x="4643" y="5941"/>
                  <a:pt x="4643" y="6046"/>
                  <a:pt x="4651" y="6150"/>
                </a:cubicBezTo>
                <a:cubicBezTo>
                  <a:pt x="4653" y="6171"/>
                  <a:pt x="4651" y="6187"/>
                  <a:pt x="4651" y="6205"/>
                </a:cubicBezTo>
                <a:moveTo>
                  <a:pt x="4754" y="6263"/>
                </a:moveTo>
                <a:lnTo>
                  <a:pt x="4754" y="6263"/>
                </a:lnTo>
                <a:cubicBezTo>
                  <a:pt x="4754" y="6232"/>
                  <a:pt x="4754" y="6203"/>
                  <a:pt x="4756" y="6173"/>
                </a:cubicBezTo>
                <a:cubicBezTo>
                  <a:pt x="4762" y="6216"/>
                  <a:pt x="4764" y="6255"/>
                  <a:pt x="4770" y="6298"/>
                </a:cubicBezTo>
                <a:cubicBezTo>
                  <a:pt x="4762" y="6285"/>
                  <a:pt x="4759" y="6274"/>
                  <a:pt x="4754" y="6263"/>
                </a:cubicBezTo>
                <a:moveTo>
                  <a:pt x="4807" y="6105"/>
                </a:moveTo>
                <a:cubicBezTo>
                  <a:pt x="4799" y="6038"/>
                  <a:pt x="4793" y="5972"/>
                  <a:pt x="4785" y="5906"/>
                </a:cubicBezTo>
                <a:cubicBezTo>
                  <a:pt x="4793" y="5898"/>
                  <a:pt x="4799" y="5888"/>
                  <a:pt x="4801" y="5877"/>
                </a:cubicBezTo>
                <a:cubicBezTo>
                  <a:pt x="4801" y="5872"/>
                  <a:pt x="4801" y="5866"/>
                  <a:pt x="4801" y="5861"/>
                </a:cubicBezTo>
                <a:cubicBezTo>
                  <a:pt x="4807" y="5866"/>
                  <a:pt x="4815" y="5869"/>
                  <a:pt x="4823" y="5869"/>
                </a:cubicBezTo>
                <a:cubicBezTo>
                  <a:pt x="4817" y="5949"/>
                  <a:pt x="4812" y="6025"/>
                  <a:pt x="4807" y="6105"/>
                </a:cubicBezTo>
                <a:moveTo>
                  <a:pt x="4862" y="6343"/>
                </a:moveTo>
                <a:lnTo>
                  <a:pt x="4860" y="6335"/>
                </a:lnTo>
                <a:cubicBezTo>
                  <a:pt x="4857" y="6329"/>
                  <a:pt x="4854" y="6324"/>
                  <a:pt x="4852" y="6322"/>
                </a:cubicBezTo>
                <a:cubicBezTo>
                  <a:pt x="4854" y="6277"/>
                  <a:pt x="4857" y="6232"/>
                  <a:pt x="4862" y="6187"/>
                </a:cubicBezTo>
                <a:cubicBezTo>
                  <a:pt x="4865" y="6237"/>
                  <a:pt x="4865" y="6287"/>
                  <a:pt x="4870" y="6337"/>
                </a:cubicBezTo>
                <a:cubicBezTo>
                  <a:pt x="4868" y="6337"/>
                  <a:pt x="4862" y="6337"/>
                  <a:pt x="4862" y="6343"/>
                </a:cubicBezTo>
                <a:moveTo>
                  <a:pt x="4928" y="6303"/>
                </a:moveTo>
                <a:cubicBezTo>
                  <a:pt x="4923" y="6240"/>
                  <a:pt x="4920" y="6176"/>
                  <a:pt x="4918" y="6113"/>
                </a:cubicBezTo>
                <a:cubicBezTo>
                  <a:pt x="4912" y="6036"/>
                  <a:pt x="4910" y="5959"/>
                  <a:pt x="4905" y="5882"/>
                </a:cubicBezTo>
                <a:cubicBezTo>
                  <a:pt x="4907" y="5882"/>
                  <a:pt x="4910" y="5882"/>
                  <a:pt x="4912" y="5882"/>
                </a:cubicBezTo>
                <a:cubicBezTo>
                  <a:pt x="4915" y="5896"/>
                  <a:pt x="4926" y="5904"/>
                  <a:pt x="4936" y="5906"/>
                </a:cubicBezTo>
                <a:cubicBezTo>
                  <a:pt x="4939" y="6041"/>
                  <a:pt x="4936" y="6173"/>
                  <a:pt x="4928" y="6303"/>
                </a:cubicBezTo>
                <a:moveTo>
                  <a:pt x="5024" y="6290"/>
                </a:moveTo>
                <a:cubicBezTo>
                  <a:pt x="5010" y="6184"/>
                  <a:pt x="5002" y="6078"/>
                  <a:pt x="5000" y="5972"/>
                </a:cubicBezTo>
                <a:cubicBezTo>
                  <a:pt x="5000" y="5933"/>
                  <a:pt x="5000" y="5893"/>
                  <a:pt x="4997" y="5851"/>
                </a:cubicBezTo>
                <a:cubicBezTo>
                  <a:pt x="5002" y="5872"/>
                  <a:pt x="5008" y="5893"/>
                  <a:pt x="5016" y="5914"/>
                </a:cubicBezTo>
                <a:cubicBezTo>
                  <a:pt x="5018" y="5922"/>
                  <a:pt x="5021" y="5925"/>
                  <a:pt x="5026" y="5930"/>
                </a:cubicBezTo>
                <a:cubicBezTo>
                  <a:pt x="5010" y="6049"/>
                  <a:pt x="5024" y="6171"/>
                  <a:pt x="5024" y="6290"/>
                </a:cubicBezTo>
                <a:moveTo>
                  <a:pt x="5053" y="5168"/>
                </a:moveTo>
                <a:cubicBezTo>
                  <a:pt x="5053" y="5165"/>
                  <a:pt x="5053" y="5165"/>
                  <a:pt x="5053" y="5163"/>
                </a:cubicBezTo>
                <a:lnTo>
                  <a:pt x="5053" y="5163"/>
                </a:lnTo>
                <a:cubicBezTo>
                  <a:pt x="5055" y="5165"/>
                  <a:pt x="5055" y="5168"/>
                  <a:pt x="5053" y="5168"/>
                </a:cubicBezTo>
                <a:moveTo>
                  <a:pt x="5077" y="6374"/>
                </a:moveTo>
                <a:cubicBezTo>
                  <a:pt x="5082" y="6298"/>
                  <a:pt x="5077" y="6218"/>
                  <a:pt x="5074" y="6139"/>
                </a:cubicBezTo>
                <a:cubicBezTo>
                  <a:pt x="5071" y="6086"/>
                  <a:pt x="5071" y="6036"/>
                  <a:pt x="5074" y="5983"/>
                </a:cubicBezTo>
                <a:cubicBezTo>
                  <a:pt x="5079" y="6113"/>
                  <a:pt x="5090" y="6242"/>
                  <a:pt x="5100" y="6372"/>
                </a:cubicBezTo>
                <a:cubicBezTo>
                  <a:pt x="5095" y="6367"/>
                  <a:pt x="5084" y="6369"/>
                  <a:pt x="5077" y="6374"/>
                </a:cubicBezTo>
                <a:moveTo>
                  <a:pt x="5164" y="6181"/>
                </a:moveTo>
                <a:cubicBezTo>
                  <a:pt x="5161" y="6234"/>
                  <a:pt x="5159" y="6287"/>
                  <a:pt x="5156" y="6337"/>
                </a:cubicBezTo>
                <a:cubicBezTo>
                  <a:pt x="5143" y="6195"/>
                  <a:pt x="5135" y="6052"/>
                  <a:pt x="5129" y="5909"/>
                </a:cubicBezTo>
                <a:cubicBezTo>
                  <a:pt x="5140" y="5906"/>
                  <a:pt x="5151" y="5896"/>
                  <a:pt x="5151" y="5880"/>
                </a:cubicBezTo>
                <a:cubicBezTo>
                  <a:pt x="5151" y="5869"/>
                  <a:pt x="5151" y="5859"/>
                  <a:pt x="5153" y="5848"/>
                </a:cubicBezTo>
                <a:cubicBezTo>
                  <a:pt x="5161" y="5853"/>
                  <a:pt x="5172" y="5856"/>
                  <a:pt x="5180" y="5856"/>
                </a:cubicBezTo>
                <a:cubicBezTo>
                  <a:pt x="5174" y="5962"/>
                  <a:pt x="5169" y="6073"/>
                  <a:pt x="5164" y="6181"/>
                </a:cubicBezTo>
                <a:moveTo>
                  <a:pt x="5211" y="6454"/>
                </a:moveTo>
                <a:lnTo>
                  <a:pt x="5206" y="6451"/>
                </a:lnTo>
                <a:cubicBezTo>
                  <a:pt x="5206" y="6449"/>
                  <a:pt x="5204" y="6443"/>
                  <a:pt x="5204" y="6438"/>
                </a:cubicBezTo>
                <a:cubicBezTo>
                  <a:pt x="5206" y="6427"/>
                  <a:pt x="5206" y="6417"/>
                  <a:pt x="5209" y="6406"/>
                </a:cubicBezTo>
                <a:cubicBezTo>
                  <a:pt x="5211" y="6419"/>
                  <a:pt x="5214" y="6433"/>
                  <a:pt x="5214" y="6446"/>
                </a:cubicBezTo>
                <a:cubicBezTo>
                  <a:pt x="5214" y="6449"/>
                  <a:pt x="5211" y="6451"/>
                  <a:pt x="5211" y="6454"/>
                </a:cubicBezTo>
                <a:moveTo>
                  <a:pt x="5248" y="6218"/>
                </a:moveTo>
                <a:cubicBezTo>
                  <a:pt x="5241" y="6110"/>
                  <a:pt x="5241" y="6004"/>
                  <a:pt x="5241" y="5896"/>
                </a:cubicBezTo>
                <a:cubicBezTo>
                  <a:pt x="5251" y="5898"/>
                  <a:pt x="5262" y="5896"/>
                  <a:pt x="5270" y="5890"/>
                </a:cubicBezTo>
                <a:cubicBezTo>
                  <a:pt x="5264" y="5999"/>
                  <a:pt x="5259" y="6110"/>
                  <a:pt x="5248" y="6218"/>
                </a:cubicBezTo>
                <a:moveTo>
                  <a:pt x="5299" y="6491"/>
                </a:moveTo>
                <a:cubicBezTo>
                  <a:pt x="5293" y="6491"/>
                  <a:pt x="5288" y="6488"/>
                  <a:pt x="5286" y="6491"/>
                </a:cubicBezTo>
                <a:cubicBezTo>
                  <a:pt x="5283" y="6486"/>
                  <a:pt x="5283" y="6480"/>
                  <a:pt x="5280" y="6475"/>
                </a:cubicBezTo>
                <a:cubicBezTo>
                  <a:pt x="5286" y="6438"/>
                  <a:pt x="5288" y="6404"/>
                  <a:pt x="5293" y="6367"/>
                </a:cubicBezTo>
                <a:cubicBezTo>
                  <a:pt x="5296" y="6390"/>
                  <a:pt x="5299" y="6412"/>
                  <a:pt x="5307" y="6433"/>
                </a:cubicBezTo>
                <a:cubicBezTo>
                  <a:pt x="5301" y="6435"/>
                  <a:pt x="5296" y="6443"/>
                  <a:pt x="5299" y="6451"/>
                </a:cubicBezTo>
                <a:cubicBezTo>
                  <a:pt x="5299" y="6467"/>
                  <a:pt x="5299" y="6480"/>
                  <a:pt x="5299" y="6491"/>
                </a:cubicBezTo>
                <a:moveTo>
                  <a:pt x="5272" y="5419"/>
                </a:moveTo>
                <a:cubicBezTo>
                  <a:pt x="5272" y="5372"/>
                  <a:pt x="5275" y="5324"/>
                  <a:pt x="5278" y="5279"/>
                </a:cubicBezTo>
                <a:cubicBezTo>
                  <a:pt x="5280" y="5269"/>
                  <a:pt x="5283" y="5261"/>
                  <a:pt x="5286" y="5250"/>
                </a:cubicBezTo>
                <a:cubicBezTo>
                  <a:pt x="5286" y="5261"/>
                  <a:pt x="5286" y="5271"/>
                  <a:pt x="5288" y="5284"/>
                </a:cubicBezTo>
                <a:lnTo>
                  <a:pt x="5288" y="5287"/>
                </a:lnTo>
                <a:cubicBezTo>
                  <a:pt x="5280" y="5329"/>
                  <a:pt x="5278" y="5374"/>
                  <a:pt x="5272" y="5419"/>
                </a:cubicBezTo>
                <a:moveTo>
                  <a:pt x="5341" y="5954"/>
                </a:moveTo>
                <a:cubicBezTo>
                  <a:pt x="5341" y="5933"/>
                  <a:pt x="5341" y="5911"/>
                  <a:pt x="5338" y="5890"/>
                </a:cubicBezTo>
                <a:cubicBezTo>
                  <a:pt x="5341" y="5890"/>
                  <a:pt x="5344" y="5888"/>
                  <a:pt x="5346" y="5888"/>
                </a:cubicBezTo>
                <a:cubicBezTo>
                  <a:pt x="5346" y="5909"/>
                  <a:pt x="5344" y="5930"/>
                  <a:pt x="5341" y="5954"/>
                </a:cubicBezTo>
                <a:moveTo>
                  <a:pt x="5394" y="6419"/>
                </a:moveTo>
                <a:cubicBezTo>
                  <a:pt x="5386" y="6316"/>
                  <a:pt x="5386" y="6213"/>
                  <a:pt x="5389" y="6107"/>
                </a:cubicBezTo>
                <a:cubicBezTo>
                  <a:pt x="5394" y="6208"/>
                  <a:pt x="5402" y="6306"/>
                  <a:pt x="5407" y="6406"/>
                </a:cubicBezTo>
                <a:cubicBezTo>
                  <a:pt x="5402" y="6409"/>
                  <a:pt x="5397" y="6414"/>
                  <a:pt x="5394" y="6419"/>
                </a:cubicBezTo>
                <a:moveTo>
                  <a:pt x="5455" y="6179"/>
                </a:moveTo>
                <a:cubicBezTo>
                  <a:pt x="5450" y="6073"/>
                  <a:pt x="5442" y="5967"/>
                  <a:pt x="5436" y="5861"/>
                </a:cubicBezTo>
                <a:cubicBezTo>
                  <a:pt x="5444" y="5861"/>
                  <a:pt x="5455" y="5856"/>
                  <a:pt x="5460" y="5848"/>
                </a:cubicBezTo>
                <a:lnTo>
                  <a:pt x="5460" y="5848"/>
                </a:lnTo>
                <a:cubicBezTo>
                  <a:pt x="5460" y="5864"/>
                  <a:pt x="5473" y="5869"/>
                  <a:pt x="5487" y="5864"/>
                </a:cubicBezTo>
                <a:cubicBezTo>
                  <a:pt x="5471" y="5967"/>
                  <a:pt x="5465" y="6073"/>
                  <a:pt x="5455" y="6179"/>
                </a:cubicBezTo>
                <a:moveTo>
                  <a:pt x="5487" y="6409"/>
                </a:moveTo>
                <a:lnTo>
                  <a:pt x="5487" y="6409"/>
                </a:lnTo>
                <a:cubicBezTo>
                  <a:pt x="5484" y="6412"/>
                  <a:pt x="5484" y="6412"/>
                  <a:pt x="5481" y="6412"/>
                </a:cubicBezTo>
                <a:cubicBezTo>
                  <a:pt x="5508" y="6298"/>
                  <a:pt x="5516" y="6181"/>
                  <a:pt x="5524" y="6068"/>
                </a:cubicBezTo>
                <a:cubicBezTo>
                  <a:pt x="5524" y="6179"/>
                  <a:pt x="5524" y="6287"/>
                  <a:pt x="5529" y="6398"/>
                </a:cubicBezTo>
                <a:cubicBezTo>
                  <a:pt x="5518" y="6380"/>
                  <a:pt x="5487" y="6382"/>
                  <a:pt x="5487" y="6409"/>
                </a:cubicBezTo>
                <a:moveTo>
                  <a:pt x="5606" y="7544"/>
                </a:moveTo>
                <a:cubicBezTo>
                  <a:pt x="5606" y="7541"/>
                  <a:pt x="5606" y="7541"/>
                  <a:pt x="5606" y="7539"/>
                </a:cubicBezTo>
                <a:lnTo>
                  <a:pt x="5608" y="7539"/>
                </a:lnTo>
                <a:cubicBezTo>
                  <a:pt x="5606" y="7541"/>
                  <a:pt x="5606" y="7544"/>
                  <a:pt x="5606" y="7544"/>
                </a:cubicBezTo>
                <a:moveTo>
                  <a:pt x="5592" y="6335"/>
                </a:moveTo>
                <a:cubicBezTo>
                  <a:pt x="5587" y="6165"/>
                  <a:pt x="5590" y="5996"/>
                  <a:pt x="5595" y="5827"/>
                </a:cubicBezTo>
                <a:cubicBezTo>
                  <a:pt x="5600" y="5822"/>
                  <a:pt x="5606" y="5814"/>
                  <a:pt x="5606" y="5803"/>
                </a:cubicBezTo>
                <a:cubicBezTo>
                  <a:pt x="5606" y="5792"/>
                  <a:pt x="5606" y="5782"/>
                  <a:pt x="5608" y="5771"/>
                </a:cubicBezTo>
                <a:cubicBezTo>
                  <a:pt x="5608" y="5777"/>
                  <a:pt x="5608" y="5784"/>
                  <a:pt x="5611" y="5790"/>
                </a:cubicBezTo>
                <a:cubicBezTo>
                  <a:pt x="5614" y="5819"/>
                  <a:pt x="5637" y="5832"/>
                  <a:pt x="5659" y="5829"/>
                </a:cubicBezTo>
                <a:cubicBezTo>
                  <a:pt x="5611" y="5993"/>
                  <a:pt x="5616" y="6168"/>
                  <a:pt x="5592" y="6335"/>
                </a:cubicBezTo>
                <a:moveTo>
                  <a:pt x="5701" y="6343"/>
                </a:moveTo>
                <a:cubicBezTo>
                  <a:pt x="5698" y="6343"/>
                  <a:pt x="5696" y="6343"/>
                  <a:pt x="5693" y="6345"/>
                </a:cubicBezTo>
                <a:cubicBezTo>
                  <a:pt x="5682" y="6335"/>
                  <a:pt x="5669" y="6332"/>
                  <a:pt x="5656" y="6335"/>
                </a:cubicBezTo>
                <a:cubicBezTo>
                  <a:pt x="5672" y="6210"/>
                  <a:pt x="5674" y="6083"/>
                  <a:pt x="5693" y="5959"/>
                </a:cubicBezTo>
                <a:cubicBezTo>
                  <a:pt x="5698" y="6089"/>
                  <a:pt x="5704" y="6216"/>
                  <a:pt x="5709" y="6345"/>
                </a:cubicBezTo>
                <a:lnTo>
                  <a:pt x="5701" y="6343"/>
                </a:lnTo>
                <a:moveTo>
                  <a:pt x="5803" y="6427"/>
                </a:moveTo>
                <a:lnTo>
                  <a:pt x="5803" y="6417"/>
                </a:lnTo>
                <a:cubicBezTo>
                  <a:pt x="5803" y="6406"/>
                  <a:pt x="5795" y="6401"/>
                  <a:pt x="5791" y="6401"/>
                </a:cubicBezTo>
                <a:lnTo>
                  <a:pt x="5791" y="6398"/>
                </a:lnTo>
                <a:lnTo>
                  <a:pt x="5788" y="6388"/>
                </a:lnTo>
                <a:cubicBezTo>
                  <a:pt x="5791" y="6343"/>
                  <a:pt x="5794" y="6298"/>
                  <a:pt x="5795" y="6253"/>
                </a:cubicBezTo>
                <a:cubicBezTo>
                  <a:pt x="5800" y="6308"/>
                  <a:pt x="5808" y="6364"/>
                  <a:pt x="5816" y="6417"/>
                </a:cubicBezTo>
                <a:cubicBezTo>
                  <a:pt x="5811" y="6419"/>
                  <a:pt x="5806" y="6422"/>
                  <a:pt x="5803" y="6427"/>
                </a:cubicBezTo>
                <a:moveTo>
                  <a:pt x="5882" y="6417"/>
                </a:moveTo>
                <a:cubicBezTo>
                  <a:pt x="5882" y="6412"/>
                  <a:pt x="5880" y="6406"/>
                  <a:pt x="5877" y="6404"/>
                </a:cubicBezTo>
                <a:cubicBezTo>
                  <a:pt x="5848" y="6221"/>
                  <a:pt x="5837" y="6036"/>
                  <a:pt x="5830" y="5853"/>
                </a:cubicBezTo>
                <a:lnTo>
                  <a:pt x="5843" y="5853"/>
                </a:lnTo>
                <a:cubicBezTo>
                  <a:pt x="5843" y="5861"/>
                  <a:pt x="5845" y="5869"/>
                  <a:pt x="5845" y="5877"/>
                </a:cubicBezTo>
                <a:cubicBezTo>
                  <a:pt x="5851" y="5911"/>
                  <a:pt x="5898" y="5898"/>
                  <a:pt x="5901" y="5869"/>
                </a:cubicBezTo>
                <a:lnTo>
                  <a:pt x="5901" y="5859"/>
                </a:lnTo>
                <a:cubicBezTo>
                  <a:pt x="5909" y="5874"/>
                  <a:pt x="5927" y="5880"/>
                  <a:pt x="5941" y="5874"/>
                </a:cubicBezTo>
                <a:cubicBezTo>
                  <a:pt x="5925" y="6057"/>
                  <a:pt x="5904" y="6237"/>
                  <a:pt x="5882" y="6417"/>
                </a:cubicBezTo>
                <a:moveTo>
                  <a:pt x="5991" y="6480"/>
                </a:moveTo>
                <a:cubicBezTo>
                  <a:pt x="5986" y="6480"/>
                  <a:pt x="5980" y="6480"/>
                  <a:pt x="5978" y="6480"/>
                </a:cubicBezTo>
                <a:cubicBezTo>
                  <a:pt x="5978" y="6467"/>
                  <a:pt x="5978" y="6456"/>
                  <a:pt x="5980" y="6443"/>
                </a:cubicBezTo>
                <a:cubicBezTo>
                  <a:pt x="5983" y="6422"/>
                  <a:pt x="5959" y="6417"/>
                  <a:pt x="5943" y="6425"/>
                </a:cubicBezTo>
                <a:cubicBezTo>
                  <a:pt x="5954" y="6327"/>
                  <a:pt x="5964" y="6232"/>
                  <a:pt x="5975" y="6134"/>
                </a:cubicBezTo>
                <a:cubicBezTo>
                  <a:pt x="5980" y="6245"/>
                  <a:pt x="5988" y="6359"/>
                  <a:pt x="5994" y="6470"/>
                </a:cubicBezTo>
                <a:lnTo>
                  <a:pt x="5991" y="6480"/>
                </a:lnTo>
                <a:moveTo>
                  <a:pt x="6068" y="6020"/>
                </a:moveTo>
                <a:cubicBezTo>
                  <a:pt x="6062" y="6110"/>
                  <a:pt x="6054" y="6200"/>
                  <a:pt x="6041" y="6287"/>
                </a:cubicBezTo>
                <a:cubicBezTo>
                  <a:pt x="6033" y="6152"/>
                  <a:pt x="6028" y="6017"/>
                  <a:pt x="6020" y="5885"/>
                </a:cubicBezTo>
                <a:cubicBezTo>
                  <a:pt x="6039" y="5885"/>
                  <a:pt x="6057" y="5872"/>
                  <a:pt x="6060" y="5848"/>
                </a:cubicBezTo>
                <a:cubicBezTo>
                  <a:pt x="6060" y="5840"/>
                  <a:pt x="6060" y="5832"/>
                  <a:pt x="6060" y="5824"/>
                </a:cubicBezTo>
                <a:cubicBezTo>
                  <a:pt x="6062" y="5829"/>
                  <a:pt x="6065" y="5832"/>
                  <a:pt x="6070" y="5837"/>
                </a:cubicBezTo>
                <a:cubicBezTo>
                  <a:pt x="6068" y="5896"/>
                  <a:pt x="6068" y="5959"/>
                  <a:pt x="6068" y="6020"/>
                </a:cubicBezTo>
                <a:moveTo>
                  <a:pt x="6245" y="6377"/>
                </a:moveTo>
                <a:cubicBezTo>
                  <a:pt x="6240" y="6393"/>
                  <a:pt x="6234" y="6409"/>
                  <a:pt x="6226" y="6422"/>
                </a:cubicBezTo>
                <a:lnTo>
                  <a:pt x="6218" y="6425"/>
                </a:lnTo>
                <a:cubicBezTo>
                  <a:pt x="6218" y="6412"/>
                  <a:pt x="6216" y="6398"/>
                  <a:pt x="6216" y="6385"/>
                </a:cubicBezTo>
                <a:cubicBezTo>
                  <a:pt x="6213" y="6359"/>
                  <a:pt x="6173" y="6340"/>
                  <a:pt x="6158" y="6369"/>
                </a:cubicBezTo>
                <a:cubicBezTo>
                  <a:pt x="6147" y="6390"/>
                  <a:pt x="6139" y="6412"/>
                  <a:pt x="6131" y="6435"/>
                </a:cubicBezTo>
                <a:cubicBezTo>
                  <a:pt x="6129" y="6441"/>
                  <a:pt x="6126" y="6443"/>
                  <a:pt x="6123" y="6451"/>
                </a:cubicBezTo>
                <a:cubicBezTo>
                  <a:pt x="6123" y="6456"/>
                  <a:pt x="6121" y="6459"/>
                  <a:pt x="6121" y="6464"/>
                </a:cubicBezTo>
                <a:lnTo>
                  <a:pt x="6118" y="6467"/>
                </a:lnTo>
                <a:cubicBezTo>
                  <a:pt x="6121" y="6451"/>
                  <a:pt x="6121" y="6435"/>
                  <a:pt x="6121" y="6419"/>
                </a:cubicBezTo>
                <a:cubicBezTo>
                  <a:pt x="6131" y="6417"/>
                  <a:pt x="6139" y="6412"/>
                  <a:pt x="6142" y="6398"/>
                </a:cubicBezTo>
                <a:cubicBezTo>
                  <a:pt x="6187" y="6237"/>
                  <a:pt x="6229" y="6076"/>
                  <a:pt x="6274" y="5914"/>
                </a:cubicBezTo>
                <a:cubicBezTo>
                  <a:pt x="6282" y="6065"/>
                  <a:pt x="6290" y="6218"/>
                  <a:pt x="6298" y="6369"/>
                </a:cubicBezTo>
                <a:cubicBezTo>
                  <a:pt x="6287" y="6348"/>
                  <a:pt x="6255" y="6351"/>
                  <a:pt x="6245" y="6377"/>
                </a:cubicBezTo>
                <a:moveTo>
                  <a:pt x="6126" y="6004"/>
                </a:moveTo>
                <a:cubicBezTo>
                  <a:pt x="6129" y="5967"/>
                  <a:pt x="6129" y="5927"/>
                  <a:pt x="6129" y="5890"/>
                </a:cubicBezTo>
                <a:cubicBezTo>
                  <a:pt x="6134" y="5896"/>
                  <a:pt x="6142" y="5898"/>
                  <a:pt x="6147" y="5898"/>
                </a:cubicBezTo>
                <a:cubicBezTo>
                  <a:pt x="6147" y="5904"/>
                  <a:pt x="6147" y="5909"/>
                  <a:pt x="6147" y="5911"/>
                </a:cubicBezTo>
                <a:cubicBezTo>
                  <a:pt x="6150" y="5943"/>
                  <a:pt x="6187" y="5956"/>
                  <a:pt x="6205" y="5941"/>
                </a:cubicBezTo>
                <a:cubicBezTo>
                  <a:pt x="6179" y="6033"/>
                  <a:pt x="6155" y="6128"/>
                  <a:pt x="6129" y="6221"/>
                </a:cubicBezTo>
                <a:cubicBezTo>
                  <a:pt x="6129" y="6147"/>
                  <a:pt x="6126" y="6076"/>
                  <a:pt x="6126" y="6004"/>
                </a:cubicBezTo>
                <a:moveTo>
                  <a:pt x="6338" y="5890"/>
                </a:moveTo>
                <a:cubicBezTo>
                  <a:pt x="6345" y="5888"/>
                  <a:pt x="6353" y="5880"/>
                  <a:pt x="6356" y="5869"/>
                </a:cubicBezTo>
                <a:cubicBezTo>
                  <a:pt x="6367" y="5869"/>
                  <a:pt x="6377" y="5861"/>
                  <a:pt x="6377" y="5848"/>
                </a:cubicBezTo>
                <a:cubicBezTo>
                  <a:pt x="6377" y="5840"/>
                  <a:pt x="6375" y="5832"/>
                  <a:pt x="6375" y="5824"/>
                </a:cubicBezTo>
                <a:lnTo>
                  <a:pt x="6377" y="5819"/>
                </a:lnTo>
                <a:cubicBezTo>
                  <a:pt x="6385" y="5832"/>
                  <a:pt x="6398" y="5835"/>
                  <a:pt x="6414" y="5832"/>
                </a:cubicBezTo>
                <a:lnTo>
                  <a:pt x="6422" y="5843"/>
                </a:lnTo>
                <a:cubicBezTo>
                  <a:pt x="6401" y="5962"/>
                  <a:pt x="6380" y="6083"/>
                  <a:pt x="6356" y="6203"/>
                </a:cubicBezTo>
                <a:cubicBezTo>
                  <a:pt x="6348" y="6097"/>
                  <a:pt x="6343" y="5993"/>
                  <a:pt x="6338" y="5890"/>
                </a:cubicBezTo>
                <a:moveTo>
                  <a:pt x="6414" y="6316"/>
                </a:moveTo>
                <a:lnTo>
                  <a:pt x="6412" y="6324"/>
                </a:lnTo>
                <a:cubicBezTo>
                  <a:pt x="6406" y="6319"/>
                  <a:pt x="6401" y="6314"/>
                  <a:pt x="6393" y="6314"/>
                </a:cubicBezTo>
                <a:cubicBezTo>
                  <a:pt x="6404" y="6269"/>
                  <a:pt x="6414" y="6224"/>
                  <a:pt x="6422" y="6176"/>
                </a:cubicBezTo>
                <a:cubicBezTo>
                  <a:pt x="6422" y="6216"/>
                  <a:pt x="6425" y="6258"/>
                  <a:pt x="6425" y="6298"/>
                </a:cubicBezTo>
                <a:cubicBezTo>
                  <a:pt x="6422" y="6303"/>
                  <a:pt x="6417" y="6308"/>
                  <a:pt x="6414" y="6316"/>
                </a:cubicBezTo>
                <a:moveTo>
                  <a:pt x="6496" y="6253"/>
                </a:moveTo>
                <a:cubicBezTo>
                  <a:pt x="6496" y="6258"/>
                  <a:pt x="6494" y="6263"/>
                  <a:pt x="6494" y="6266"/>
                </a:cubicBezTo>
                <a:cubicBezTo>
                  <a:pt x="6488" y="6142"/>
                  <a:pt x="6488" y="6020"/>
                  <a:pt x="6494" y="5896"/>
                </a:cubicBezTo>
                <a:cubicBezTo>
                  <a:pt x="6517" y="5909"/>
                  <a:pt x="6549" y="5904"/>
                  <a:pt x="6554" y="5872"/>
                </a:cubicBezTo>
                <a:cubicBezTo>
                  <a:pt x="6557" y="5856"/>
                  <a:pt x="6560" y="5843"/>
                  <a:pt x="6560" y="5827"/>
                </a:cubicBezTo>
                <a:cubicBezTo>
                  <a:pt x="6570" y="5827"/>
                  <a:pt x="6581" y="5822"/>
                  <a:pt x="6586" y="5806"/>
                </a:cubicBezTo>
                <a:lnTo>
                  <a:pt x="6586" y="5800"/>
                </a:lnTo>
                <a:cubicBezTo>
                  <a:pt x="6589" y="5806"/>
                  <a:pt x="6594" y="5808"/>
                  <a:pt x="6599" y="5814"/>
                </a:cubicBezTo>
                <a:cubicBezTo>
                  <a:pt x="6578" y="5904"/>
                  <a:pt x="6557" y="5996"/>
                  <a:pt x="6536" y="6086"/>
                </a:cubicBezTo>
                <a:cubicBezTo>
                  <a:pt x="6523" y="6142"/>
                  <a:pt x="6509" y="6197"/>
                  <a:pt x="6496" y="6253"/>
                </a:cubicBezTo>
                <a:moveTo>
                  <a:pt x="6610" y="6208"/>
                </a:moveTo>
                <a:cubicBezTo>
                  <a:pt x="6602" y="6234"/>
                  <a:pt x="6592" y="6261"/>
                  <a:pt x="6584" y="6287"/>
                </a:cubicBezTo>
                <a:cubicBezTo>
                  <a:pt x="6584" y="6279"/>
                  <a:pt x="6581" y="6271"/>
                  <a:pt x="6581" y="6263"/>
                </a:cubicBezTo>
                <a:cubicBezTo>
                  <a:pt x="6581" y="6255"/>
                  <a:pt x="6576" y="6247"/>
                  <a:pt x="6570" y="6242"/>
                </a:cubicBezTo>
                <a:cubicBezTo>
                  <a:pt x="6578" y="6205"/>
                  <a:pt x="6589" y="6165"/>
                  <a:pt x="6597" y="6128"/>
                </a:cubicBezTo>
                <a:cubicBezTo>
                  <a:pt x="6605" y="6091"/>
                  <a:pt x="6615" y="6054"/>
                  <a:pt x="6623" y="6017"/>
                </a:cubicBezTo>
                <a:cubicBezTo>
                  <a:pt x="6626" y="6073"/>
                  <a:pt x="6626" y="6128"/>
                  <a:pt x="6629" y="6184"/>
                </a:cubicBezTo>
                <a:cubicBezTo>
                  <a:pt x="6621" y="6189"/>
                  <a:pt x="6613" y="6195"/>
                  <a:pt x="6610" y="6208"/>
                </a:cubicBezTo>
                <a:moveTo>
                  <a:pt x="6689" y="5967"/>
                </a:moveTo>
                <a:cubicBezTo>
                  <a:pt x="6687" y="5906"/>
                  <a:pt x="6687" y="5848"/>
                  <a:pt x="6684" y="5787"/>
                </a:cubicBezTo>
                <a:cubicBezTo>
                  <a:pt x="6700" y="5787"/>
                  <a:pt x="6713" y="5782"/>
                  <a:pt x="6721" y="5763"/>
                </a:cubicBezTo>
                <a:cubicBezTo>
                  <a:pt x="6724" y="5755"/>
                  <a:pt x="6726" y="5747"/>
                  <a:pt x="6729" y="5742"/>
                </a:cubicBezTo>
                <a:cubicBezTo>
                  <a:pt x="6732" y="5750"/>
                  <a:pt x="6732" y="5758"/>
                  <a:pt x="6734" y="5766"/>
                </a:cubicBezTo>
                <a:cubicBezTo>
                  <a:pt x="6721" y="5832"/>
                  <a:pt x="6708" y="5901"/>
                  <a:pt x="6689" y="5967"/>
                </a:cubicBezTo>
                <a:moveTo>
                  <a:pt x="6740" y="6060"/>
                </a:moveTo>
                <a:cubicBezTo>
                  <a:pt x="6753" y="6012"/>
                  <a:pt x="6763" y="5967"/>
                  <a:pt x="6774" y="5919"/>
                </a:cubicBezTo>
                <a:cubicBezTo>
                  <a:pt x="6777" y="5962"/>
                  <a:pt x="6782" y="6007"/>
                  <a:pt x="6785" y="6049"/>
                </a:cubicBezTo>
                <a:cubicBezTo>
                  <a:pt x="6769" y="6041"/>
                  <a:pt x="6750" y="6044"/>
                  <a:pt x="6740" y="6060"/>
                </a:cubicBezTo>
                <a:moveTo>
                  <a:pt x="6843" y="5911"/>
                </a:moveTo>
                <a:cubicBezTo>
                  <a:pt x="6840" y="5880"/>
                  <a:pt x="6838" y="5851"/>
                  <a:pt x="6835" y="5819"/>
                </a:cubicBezTo>
                <a:cubicBezTo>
                  <a:pt x="6838" y="5800"/>
                  <a:pt x="6840" y="5782"/>
                  <a:pt x="6843" y="5763"/>
                </a:cubicBezTo>
                <a:lnTo>
                  <a:pt x="6848" y="5777"/>
                </a:lnTo>
                <a:cubicBezTo>
                  <a:pt x="6853" y="5822"/>
                  <a:pt x="6851" y="5866"/>
                  <a:pt x="6843" y="5911"/>
                </a:cubicBezTo>
                <a:moveTo>
                  <a:pt x="7031" y="5684"/>
                </a:moveTo>
                <a:cubicBezTo>
                  <a:pt x="7036" y="5689"/>
                  <a:pt x="7044" y="5695"/>
                  <a:pt x="7052" y="5697"/>
                </a:cubicBezTo>
                <a:cubicBezTo>
                  <a:pt x="7049" y="5705"/>
                  <a:pt x="7047" y="5716"/>
                  <a:pt x="7044" y="5724"/>
                </a:cubicBezTo>
                <a:cubicBezTo>
                  <a:pt x="7039" y="5724"/>
                  <a:pt x="7036" y="5724"/>
                  <a:pt x="7031" y="5726"/>
                </a:cubicBezTo>
                <a:lnTo>
                  <a:pt x="7025" y="5713"/>
                </a:lnTo>
                <a:cubicBezTo>
                  <a:pt x="7028" y="5708"/>
                  <a:pt x="7031" y="5700"/>
                  <a:pt x="7031" y="5692"/>
                </a:cubicBezTo>
                <a:lnTo>
                  <a:pt x="7031" y="5684"/>
                </a:lnTo>
                <a:moveTo>
                  <a:pt x="6943" y="5705"/>
                </a:moveTo>
                <a:cubicBezTo>
                  <a:pt x="6946" y="5713"/>
                  <a:pt x="6949" y="5718"/>
                  <a:pt x="6954" y="5724"/>
                </a:cubicBezTo>
                <a:lnTo>
                  <a:pt x="6954" y="5734"/>
                </a:lnTo>
                <a:cubicBezTo>
                  <a:pt x="6954" y="5750"/>
                  <a:pt x="6967" y="5758"/>
                  <a:pt x="6980" y="5758"/>
                </a:cubicBezTo>
                <a:cubicBezTo>
                  <a:pt x="6983" y="5774"/>
                  <a:pt x="6986" y="5790"/>
                  <a:pt x="6986" y="5808"/>
                </a:cubicBezTo>
                <a:cubicBezTo>
                  <a:pt x="6978" y="5811"/>
                  <a:pt x="6970" y="5816"/>
                  <a:pt x="6965" y="5824"/>
                </a:cubicBezTo>
                <a:cubicBezTo>
                  <a:pt x="6954" y="5814"/>
                  <a:pt x="6946" y="5800"/>
                  <a:pt x="6938" y="5787"/>
                </a:cubicBezTo>
                <a:cubicBezTo>
                  <a:pt x="6943" y="5779"/>
                  <a:pt x="6949" y="5771"/>
                  <a:pt x="6949" y="5758"/>
                </a:cubicBezTo>
                <a:cubicBezTo>
                  <a:pt x="6946" y="5742"/>
                  <a:pt x="6943" y="5724"/>
                  <a:pt x="6943" y="5705"/>
                </a:cubicBezTo>
                <a:moveTo>
                  <a:pt x="6920" y="5880"/>
                </a:moveTo>
                <a:cubicBezTo>
                  <a:pt x="6925" y="5885"/>
                  <a:pt x="6930" y="5890"/>
                  <a:pt x="6938" y="5896"/>
                </a:cubicBezTo>
                <a:cubicBezTo>
                  <a:pt x="6935" y="5904"/>
                  <a:pt x="6933" y="5911"/>
                  <a:pt x="6930" y="5919"/>
                </a:cubicBezTo>
                <a:cubicBezTo>
                  <a:pt x="6925" y="5919"/>
                  <a:pt x="6920" y="5919"/>
                  <a:pt x="6914" y="5922"/>
                </a:cubicBezTo>
                <a:cubicBezTo>
                  <a:pt x="6914" y="5911"/>
                  <a:pt x="6917" y="5896"/>
                  <a:pt x="6920" y="5880"/>
                </a:cubicBezTo>
                <a:moveTo>
                  <a:pt x="6793" y="4660"/>
                </a:moveTo>
                <a:cubicBezTo>
                  <a:pt x="6801" y="4665"/>
                  <a:pt x="6814" y="4668"/>
                  <a:pt x="6824" y="4665"/>
                </a:cubicBezTo>
                <a:cubicBezTo>
                  <a:pt x="6832" y="4692"/>
                  <a:pt x="6840" y="4718"/>
                  <a:pt x="6848" y="4745"/>
                </a:cubicBezTo>
                <a:cubicBezTo>
                  <a:pt x="6851" y="4755"/>
                  <a:pt x="6869" y="4753"/>
                  <a:pt x="6867" y="4739"/>
                </a:cubicBezTo>
                <a:cubicBezTo>
                  <a:pt x="6861" y="4710"/>
                  <a:pt x="6853" y="4684"/>
                  <a:pt x="6848" y="4655"/>
                </a:cubicBezTo>
                <a:cubicBezTo>
                  <a:pt x="6856" y="4649"/>
                  <a:pt x="6861" y="4642"/>
                  <a:pt x="6864" y="4631"/>
                </a:cubicBezTo>
                <a:cubicBezTo>
                  <a:pt x="6867" y="4620"/>
                  <a:pt x="6867" y="4610"/>
                  <a:pt x="6869" y="4599"/>
                </a:cubicBezTo>
                <a:cubicBezTo>
                  <a:pt x="6875" y="4602"/>
                  <a:pt x="6877" y="4604"/>
                  <a:pt x="6883" y="4604"/>
                </a:cubicBezTo>
                <a:cubicBezTo>
                  <a:pt x="6885" y="4610"/>
                  <a:pt x="6888" y="4615"/>
                  <a:pt x="6888" y="4623"/>
                </a:cubicBezTo>
                <a:cubicBezTo>
                  <a:pt x="6888" y="4628"/>
                  <a:pt x="6888" y="4634"/>
                  <a:pt x="6888" y="4642"/>
                </a:cubicBezTo>
                <a:cubicBezTo>
                  <a:pt x="6890" y="4652"/>
                  <a:pt x="6893" y="4665"/>
                  <a:pt x="6898" y="4676"/>
                </a:cubicBezTo>
                <a:cubicBezTo>
                  <a:pt x="6890" y="4681"/>
                  <a:pt x="6885" y="4692"/>
                  <a:pt x="6885" y="4702"/>
                </a:cubicBezTo>
                <a:lnTo>
                  <a:pt x="6888" y="4713"/>
                </a:lnTo>
                <a:lnTo>
                  <a:pt x="6888" y="4713"/>
                </a:lnTo>
                <a:cubicBezTo>
                  <a:pt x="6888" y="4718"/>
                  <a:pt x="6890" y="4721"/>
                  <a:pt x="6890" y="4726"/>
                </a:cubicBezTo>
                <a:cubicBezTo>
                  <a:pt x="6893" y="4742"/>
                  <a:pt x="6896" y="4755"/>
                  <a:pt x="6898" y="4771"/>
                </a:cubicBezTo>
                <a:lnTo>
                  <a:pt x="6888" y="4779"/>
                </a:lnTo>
                <a:cubicBezTo>
                  <a:pt x="6869" y="4776"/>
                  <a:pt x="6848" y="4787"/>
                  <a:pt x="6851" y="4808"/>
                </a:cubicBezTo>
                <a:cubicBezTo>
                  <a:pt x="6851" y="4819"/>
                  <a:pt x="6851" y="4829"/>
                  <a:pt x="6853" y="4840"/>
                </a:cubicBezTo>
                <a:cubicBezTo>
                  <a:pt x="6845" y="4843"/>
                  <a:pt x="6838" y="4845"/>
                  <a:pt x="6832" y="4851"/>
                </a:cubicBezTo>
                <a:cubicBezTo>
                  <a:pt x="6819" y="4811"/>
                  <a:pt x="6753" y="4808"/>
                  <a:pt x="6745" y="4853"/>
                </a:cubicBezTo>
                <a:cubicBezTo>
                  <a:pt x="6742" y="4866"/>
                  <a:pt x="6740" y="4877"/>
                  <a:pt x="6740" y="4890"/>
                </a:cubicBezTo>
                <a:cubicBezTo>
                  <a:pt x="6718" y="4864"/>
                  <a:pt x="6666" y="4869"/>
                  <a:pt x="6660" y="4906"/>
                </a:cubicBezTo>
                <a:cubicBezTo>
                  <a:pt x="6658" y="4914"/>
                  <a:pt x="6658" y="4922"/>
                  <a:pt x="6655" y="4930"/>
                </a:cubicBezTo>
                <a:cubicBezTo>
                  <a:pt x="6644" y="4888"/>
                  <a:pt x="6584" y="4898"/>
                  <a:pt x="6570" y="4935"/>
                </a:cubicBezTo>
                <a:cubicBezTo>
                  <a:pt x="6565" y="4951"/>
                  <a:pt x="6560" y="4970"/>
                  <a:pt x="6552" y="4985"/>
                </a:cubicBezTo>
                <a:cubicBezTo>
                  <a:pt x="6549" y="4980"/>
                  <a:pt x="6549" y="4975"/>
                  <a:pt x="6547" y="4967"/>
                </a:cubicBezTo>
                <a:cubicBezTo>
                  <a:pt x="6533" y="4925"/>
                  <a:pt x="6475" y="4925"/>
                  <a:pt x="6462" y="4967"/>
                </a:cubicBezTo>
                <a:cubicBezTo>
                  <a:pt x="6451" y="4999"/>
                  <a:pt x="6441" y="5030"/>
                  <a:pt x="6430" y="5062"/>
                </a:cubicBezTo>
                <a:lnTo>
                  <a:pt x="6409" y="4978"/>
                </a:lnTo>
                <a:cubicBezTo>
                  <a:pt x="6398" y="4938"/>
                  <a:pt x="6332" y="4935"/>
                  <a:pt x="6324" y="4978"/>
                </a:cubicBezTo>
                <a:cubicBezTo>
                  <a:pt x="6322" y="4991"/>
                  <a:pt x="6319" y="5007"/>
                  <a:pt x="6316" y="5020"/>
                </a:cubicBezTo>
                <a:cubicBezTo>
                  <a:pt x="6316" y="5015"/>
                  <a:pt x="6314" y="5009"/>
                  <a:pt x="6314" y="5007"/>
                </a:cubicBezTo>
                <a:cubicBezTo>
                  <a:pt x="6306" y="4967"/>
                  <a:pt x="6237" y="4964"/>
                  <a:pt x="6229" y="5007"/>
                </a:cubicBezTo>
                <a:cubicBezTo>
                  <a:pt x="6224" y="5038"/>
                  <a:pt x="6218" y="5070"/>
                  <a:pt x="6211" y="5102"/>
                </a:cubicBezTo>
                <a:cubicBezTo>
                  <a:pt x="6203" y="5067"/>
                  <a:pt x="6195" y="5033"/>
                  <a:pt x="6187" y="4999"/>
                </a:cubicBezTo>
                <a:cubicBezTo>
                  <a:pt x="6176" y="4956"/>
                  <a:pt x="6118" y="4962"/>
                  <a:pt x="6105" y="4999"/>
                </a:cubicBezTo>
                <a:cubicBezTo>
                  <a:pt x="6099" y="5015"/>
                  <a:pt x="6094" y="5033"/>
                  <a:pt x="6089" y="5049"/>
                </a:cubicBezTo>
                <a:cubicBezTo>
                  <a:pt x="6084" y="5041"/>
                  <a:pt x="6076" y="5036"/>
                  <a:pt x="6068" y="5033"/>
                </a:cubicBezTo>
                <a:cubicBezTo>
                  <a:pt x="6057" y="5012"/>
                  <a:pt x="6046" y="4991"/>
                  <a:pt x="6036" y="4970"/>
                </a:cubicBezTo>
                <a:cubicBezTo>
                  <a:pt x="6020" y="4940"/>
                  <a:pt x="5964" y="4943"/>
                  <a:pt x="5959" y="4980"/>
                </a:cubicBezTo>
                <a:cubicBezTo>
                  <a:pt x="5957" y="4991"/>
                  <a:pt x="5957" y="5001"/>
                  <a:pt x="5954" y="5012"/>
                </a:cubicBezTo>
                <a:cubicBezTo>
                  <a:pt x="5935" y="4993"/>
                  <a:pt x="5898" y="5001"/>
                  <a:pt x="5888" y="5023"/>
                </a:cubicBezTo>
                <a:cubicBezTo>
                  <a:pt x="5880" y="5038"/>
                  <a:pt x="5872" y="5057"/>
                  <a:pt x="5864" y="5073"/>
                </a:cubicBezTo>
                <a:cubicBezTo>
                  <a:pt x="5851" y="5036"/>
                  <a:pt x="5795" y="5044"/>
                  <a:pt x="5786" y="5078"/>
                </a:cubicBezTo>
                <a:cubicBezTo>
                  <a:pt x="5783" y="5083"/>
                  <a:pt x="5783" y="5091"/>
                  <a:pt x="5780" y="5097"/>
                </a:cubicBezTo>
                <a:lnTo>
                  <a:pt x="5780" y="5091"/>
                </a:lnTo>
                <a:cubicBezTo>
                  <a:pt x="5775" y="5049"/>
                  <a:pt x="5705" y="5052"/>
                  <a:pt x="5698" y="5091"/>
                </a:cubicBezTo>
                <a:cubicBezTo>
                  <a:pt x="5692" y="5118"/>
                  <a:pt x="5688" y="5142"/>
                  <a:pt x="5680" y="5168"/>
                </a:cubicBezTo>
                <a:cubicBezTo>
                  <a:pt x="5677" y="5155"/>
                  <a:pt x="5672" y="5142"/>
                  <a:pt x="5669" y="5131"/>
                </a:cubicBezTo>
                <a:cubicBezTo>
                  <a:pt x="5659" y="5094"/>
                  <a:pt x="5616" y="5091"/>
                  <a:pt x="5595" y="5118"/>
                </a:cubicBezTo>
                <a:cubicBezTo>
                  <a:pt x="5579" y="5083"/>
                  <a:pt x="5529" y="5083"/>
                  <a:pt x="5516" y="5123"/>
                </a:cubicBezTo>
                <a:cubicBezTo>
                  <a:pt x="5508" y="5142"/>
                  <a:pt x="5502" y="5163"/>
                  <a:pt x="5497" y="5181"/>
                </a:cubicBezTo>
                <a:cubicBezTo>
                  <a:pt x="5495" y="5157"/>
                  <a:pt x="5489" y="5131"/>
                  <a:pt x="5487" y="5107"/>
                </a:cubicBezTo>
                <a:cubicBezTo>
                  <a:pt x="5481" y="5067"/>
                  <a:pt x="5415" y="5070"/>
                  <a:pt x="5407" y="5107"/>
                </a:cubicBezTo>
                <a:lnTo>
                  <a:pt x="5407" y="5107"/>
                </a:lnTo>
                <a:cubicBezTo>
                  <a:pt x="5389" y="5102"/>
                  <a:pt x="5368" y="5110"/>
                  <a:pt x="5365" y="5136"/>
                </a:cubicBezTo>
                <a:cubicBezTo>
                  <a:pt x="5362" y="5126"/>
                  <a:pt x="5360" y="5112"/>
                  <a:pt x="5357" y="5102"/>
                </a:cubicBezTo>
                <a:cubicBezTo>
                  <a:pt x="5349" y="5065"/>
                  <a:pt x="5304" y="5067"/>
                  <a:pt x="5283" y="5094"/>
                </a:cubicBezTo>
                <a:cubicBezTo>
                  <a:pt x="5275" y="5105"/>
                  <a:pt x="5267" y="5118"/>
                  <a:pt x="5262" y="5128"/>
                </a:cubicBezTo>
                <a:cubicBezTo>
                  <a:pt x="5259" y="5110"/>
                  <a:pt x="5259" y="5091"/>
                  <a:pt x="5256" y="5070"/>
                </a:cubicBezTo>
                <a:cubicBezTo>
                  <a:pt x="5254" y="5025"/>
                  <a:pt x="5196" y="5020"/>
                  <a:pt x="5180" y="5060"/>
                </a:cubicBezTo>
                <a:cubicBezTo>
                  <a:pt x="5166" y="5091"/>
                  <a:pt x="5156" y="5126"/>
                  <a:pt x="5143" y="5157"/>
                </a:cubicBezTo>
                <a:cubicBezTo>
                  <a:pt x="5143" y="5131"/>
                  <a:pt x="5143" y="5107"/>
                  <a:pt x="5143" y="5081"/>
                </a:cubicBezTo>
                <a:cubicBezTo>
                  <a:pt x="5143" y="5067"/>
                  <a:pt x="5135" y="5060"/>
                  <a:pt x="5127" y="5054"/>
                </a:cubicBezTo>
                <a:cubicBezTo>
                  <a:pt x="5127" y="5049"/>
                  <a:pt x="5127" y="5046"/>
                  <a:pt x="5124" y="5041"/>
                </a:cubicBezTo>
                <a:cubicBezTo>
                  <a:pt x="5119" y="5004"/>
                  <a:pt x="5077" y="4991"/>
                  <a:pt x="5053" y="5023"/>
                </a:cubicBezTo>
                <a:cubicBezTo>
                  <a:pt x="5029" y="5054"/>
                  <a:pt x="5010" y="5089"/>
                  <a:pt x="4992" y="5126"/>
                </a:cubicBezTo>
                <a:cubicBezTo>
                  <a:pt x="4989" y="5097"/>
                  <a:pt x="4987" y="5067"/>
                  <a:pt x="4984" y="5038"/>
                </a:cubicBezTo>
                <a:cubicBezTo>
                  <a:pt x="4981" y="5007"/>
                  <a:pt x="4928" y="4980"/>
                  <a:pt x="4912" y="5020"/>
                </a:cubicBezTo>
                <a:cubicBezTo>
                  <a:pt x="4905" y="5036"/>
                  <a:pt x="4899" y="5052"/>
                  <a:pt x="4891" y="5067"/>
                </a:cubicBezTo>
                <a:cubicBezTo>
                  <a:pt x="4886" y="5070"/>
                  <a:pt x="4883" y="5076"/>
                  <a:pt x="4881" y="5081"/>
                </a:cubicBezTo>
                <a:cubicBezTo>
                  <a:pt x="4878" y="5087"/>
                  <a:pt x="4878" y="5091"/>
                  <a:pt x="4878" y="5097"/>
                </a:cubicBezTo>
                <a:cubicBezTo>
                  <a:pt x="4875" y="5105"/>
                  <a:pt x="4870" y="5112"/>
                  <a:pt x="4868" y="5120"/>
                </a:cubicBezTo>
                <a:cubicBezTo>
                  <a:pt x="4862" y="5073"/>
                  <a:pt x="4854" y="5023"/>
                  <a:pt x="4849" y="4975"/>
                </a:cubicBezTo>
                <a:cubicBezTo>
                  <a:pt x="4844" y="4938"/>
                  <a:pt x="4801" y="4927"/>
                  <a:pt x="4780" y="4956"/>
                </a:cubicBezTo>
                <a:cubicBezTo>
                  <a:pt x="4756" y="4988"/>
                  <a:pt x="4735" y="5023"/>
                  <a:pt x="4717" y="5060"/>
                </a:cubicBezTo>
                <a:cubicBezTo>
                  <a:pt x="4709" y="5030"/>
                  <a:pt x="4698" y="4999"/>
                  <a:pt x="4685" y="4972"/>
                </a:cubicBezTo>
                <a:cubicBezTo>
                  <a:pt x="4674" y="4948"/>
                  <a:pt x="4635" y="4948"/>
                  <a:pt x="4624" y="4972"/>
                </a:cubicBezTo>
                <a:cubicBezTo>
                  <a:pt x="4614" y="4993"/>
                  <a:pt x="4606" y="5017"/>
                  <a:pt x="4595" y="5041"/>
                </a:cubicBezTo>
                <a:lnTo>
                  <a:pt x="4592" y="5041"/>
                </a:lnTo>
                <a:cubicBezTo>
                  <a:pt x="4592" y="5038"/>
                  <a:pt x="4592" y="5033"/>
                  <a:pt x="4592" y="5030"/>
                </a:cubicBezTo>
                <a:cubicBezTo>
                  <a:pt x="4595" y="4996"/>
                  <a:pt x="4550" y="4988"/>
                  <a:pt x="4531" y="5009"/>
                </a:cubicBezTo>
                <a:cubicBezTo>
                  <a:pt x="4524" y="5004"/>
                  <a:pt x="4516" y="5004"/>
                  <a:pt x="4508" y="5007"/>
                </a:cubicBezTo>
                <a:cubicBezTo>
                  <a:pt x="4508" y="5007"/>
                  <a:pt x="4505" y="5007"/>
                  <a:pt x="4505" y="5009"/>
                </a:cubicBezTo>
                <a:cubicBezTo>
                  <a:pt x="4505" y="5007"/>
                  <a:pt x="4502" y="5001"/>
                  <a:pt x="4502" y="4999"/>
                </a:cubicBezTo>
                <a:cubicBezTo>
                  <a:pt x="4497" y="4980"/>
                  <a:pt x="4476" y="4972"/>
                  <a:pt x="4460" y="4975"/>
                </a:cubicBezTo>
                <a:cubicBezTo>
                  <a:pt x="4460" y="4970"/>
                  <a:pt x="4457" y="4964"/>
                  <a:pt x="4457" y="4956"/>
                </a:cubicBezTo>
                <a:cubicBezTo>
                  <a:pt x="4452" y="4930"/>
                  <a:pt x="4428" y="4922"/>
                  <a:pt x="4407" y="4930"/>
                </a:cubicBezTo>
                <a:cubicBezTo>
                  <a:pt x="4399" y="4906"/>
                  <a:pt x="4367" y="4896"/>
                  <a:pt x="4346" y="4903"/>
                </a:cubicBezTo>
                <a:cubicBezTo>
                  <a:pt x="4346" y="4898"/>
                  <a:pt x="4346" y="4890"/>
                  <a:pt x="4344" y="4885"/>
                </a:cubicBezTo>
                <a:cubicBezTo>
                  <a:pt x="4341" y="4872"/>
                  <a:pt x="4333" y="4864"/>
                  <a:pt x="4325" y="4861"/>
                </a:cubicBezTo>
                <a:cubicBezTo>
                  <a:pt x="4336" y="4821"/>
                  <a:pt x="4346" y="4784"/>
                  <a:pt x="4354" y="4745"/>
                </a:cubicBezTo>
                <a:cubicBezTo>
                  <a:pt x="4367" y="4745"/>
                  <a:pt x="4378" y="4742"/>
                  <a:pt x="4386" y="4729"/>
                </a:cubicBezTo>
                <a:cubicBezTo>
                  <a:pt x="4402" y="4702"/>
                  <a:pt x="4415" y="4673"/>
                  <a:pt x="4431" y="4644"/>
                </a:cubicBezTo>
                <a:cubicBezTo>
                  <a:pt x="4447" y="4652"/>
                  <a:pt x="4471" y="4652"/>
                  <a:pt x="4481" y="4631"/>
                </a:cubicBezTo>
                <a:lnTo>
                  <a:pt x="4484" y="4628"/>
                </a:lnTo>
                <a:cubicBezTo>
                  <a:pt x="4489" y="4655"/>
                  <a:pt x="4521" y="4676"/>
                  <a:pt x="4545" y="4657"/>
                </a:cubicBezTo>
                <a:cubicBezTo>
                  <a:pt x="4553" y="4652"/>
                  <a:pt x="4558" y="4647"/>
                  <a:pt x="4563" y="4642"/>
                </a:cubicBezTo>
                <a:cubicBezTo>
                  <a:pt x="4563" y="4647"/>
                  <a:pt x="4563" y="4652"/>
                  <a:pt x="4563" y="4655"/>
                </a:cubicBezTo>
                <a:cubicBezTo>
                  <a:pt x="4566" y="4671"/>
                  <a:pt x="4582" y="4681"/>
                  <a:pt x="4598" y="4684"/>
                </a:cubicBezTo>
                <a:cubicBezTo>
                  <a:pt x="4606" y="4702"/>
                  <a:pt x="4619" y="4718"/>
                  <a:pt x="4643" y="4724"/>
                </a:cubicBezTo>
                <a:cubicBezTo>
                  <a:pt x="4658" y="4726"/>
                  <a:pt x="4674" y="4724"/>
                  <a:pt x="4685" y="4718"/>
                </a:cubicBezTo>
                <a:cubicBezTo>
                  <a:pt x="4696" y="4742"/>
                  <a:pt x="4714" y="4761"/>
                  <a:pt x="4741" y="4763"/>
                </a:cubicBezTo>
                <a:cubicBezTo>
                  <a:pt x="4764" y="4766"/>
                  <a:pt x="4780" y="4755"/>
                  <a:pt x="4791" y="4739"/>
                </a:cubicBezTo>
                <a:cubicBezTo>
                  <a:pt x="4801" y="4758"/>
                  <a:pt x="4812" y="4771"/>
                  <a:pt x="4830" y="4779"/>
                </a:cubicBezTo>
                <a:cubicBezTo>
                  <a:pt x="4854" y="4787"/>
                  <a:pt x="4870" y="4782"/>
                  <a:pt x="4886" y="4771"/>
                </a:cubicBezTo>
                <a:lnTo>
                  <a:pt x="4891" y="4779"/>
                </a:lnTo>
                <a:cubicBezTo>
                  <a:pt x="4907" y="4806"/>
                  <a:pt x="4944" y="4803"/>
                  <a:pt x="4960" y="4779"/>
                </a:cubicBezTo>
                <a:cubicBezTo>
                  <a:pt x="4965" y="4774"/>
                  <a:pt x="4968" y="4766"/>
                  <a:pt x="4971" y="4761"/>
                </a:cubicBezTo>
                <a:cubicBezTo>
                  <a:pt x="4979" y="4769"/>
                  <a:pt x="4989" y="4774"/>
                  <a:pt x="5000" y="4774"/>
                </a:cubicBezTo>
                <a:cubicBezTo>
                  <a:pt x="5005" y="4787"/>
                  <a:pt x="5013" y="4800"/>
                  <a:pt x="5021" y="4811"/>
                </a:cubicBezTo>
                <a:cubicBezTo>
                  <a:pt x="5037" y="4832"/>
                  <a:pt x="5066" y="4840"/>
                  <a:pt x="5087" y="4819"/>
                </a:cubicBezTo>
                <a:cubicBezTo>
                  <a:pt x="5098" y="4808"/>
                  <a:pt x="5108" y="4795"/>
                  <a:pt x="5119" y="4784"/>
                </a:cubicBezTo>
                <a:cubicBezTo>
                  <a:pt x="5121" y="4787"/>
                  <a:pt x="5121" y="4790"/>
                  <a:pt x="5124" y="4792"/>
                </a:cubicBezTo>
                <a:cubicBezTo>
                  <a:pt x="5137" y="4814"/>
                  <a:pt x="5166" y="4816"/>
                  <a:pt x="5182" y="4800"/>
                </a:cubicBezTo>
                <a:lnTo>
                  <a:pt x="5185" y="4798"/>
                </a:lnTo>
                <a:cubicBezTo>
                  <a:pt x="5190" y="4803"/>
                  <a:pt x="5198" y="4806"/>
                  <a:pt x="5206" y="4808"/>
                </a:cubicBezTo>
                <a:cubicBezTo>
                  <a:pt x="5209" y="4814"/>
                  <a:pt x="5214" y="4816"/>
                  <a:pt x="5219" y="4819"/>
                </a:cubicBezTo>
                <a:lnTo>
                  <a:pt x="5219" y="4819"/>
                </a:lnTo>
                <a:cubicBezTo>
                  <a:pt x="5233" y="4848"/>
                  <a:pt x="5275" y="4843"/>
                  <a:pt x="5288" y="4819"/>
                </a:cubicBezTo>
                <a:cubicBezTo>
                  <a:pt x="5296" y="4806"/>
                  <a:pt x="5301" y="4792"/>
                  <a:pt x="5307" y="4779"/>
                </a:cubicBezTo>
                <a:cubicBezTo>
                  <a:pt x="5309" y="4787"/>
                  <a:pt x="5312" y="4792"/>
                  <a:pt x="5315" y="4800"/>
                </a:cubicBezTo>
                <a:cubicBezTo>
                  <a:pt x="5328" y="4829"/>
                  <a:pt x="5370" y="4824"/>
                  <a:pt x="5386" y="4800"/>
                </a:cubicBezTo>
                <a:cubicBezTo>
                  <a:pt x="5389" y="4795"/>
                  <a:pt x="5391" y="4790"/>
                  <a:pt x="5394" y="4784"/>
                </a:cubicBezTo>
                <a:cubicBezTo>
                  <a:pt x="5399" y="4798"/>
                  <a:pt x="5405" y="4811"/>
                  <a:pt x="5410" y="4824"/>
                </a:cubicBezTo>
                <a:cubicBezTo>
                  <a:pt x="5426" y="4861"/>
                  <a:pt x="5476" y="4843"/>
                  <a:pt x="5487" y="4814"/>
                </a:cubicBezTo>
                <a:cubicBezTo>
                  <a:pt x="5492" y="4800"/>
                  <a:pt x="5497" y="4787"/>
                  <a:pt x="5502" y="4774"/>
                </a:cubicBezTo>
                <a:cubicBezTo>
                  <a:pt x="5505" y="4784"/>
                  <a:pt x="5508" y="4792"/>
                  <a:pt x="5510" y="4803"/>
                </a:cubicBezTo>
                <a:cubicBezTo>
                  <a:pt x="5521" y="4835"/>
                  <a:pt x="5574" y="4851"/>
                  <a:pt x="5590" y="4814"/>
                </a:cubicBezTo>
                <a:cubicBezTo>
                  <a:pt x="5598" y="4792"/>
                  <a:pt x="5608" y="4771"/>
                  <a:pt x="5616" y="4750"/>
                </a:cubicBezTo>
                <a:cubicBezTo>
                  <a:pt x="5624" y="4774"/>
                  <a:pt x="5635" y="4798"/>
                  <a:pt x="5645" y="4821"/>
                </a:cubicBezTo>
                <a:cubicBezTo>
                  <a:pt x="5659" y="4851"/>
                  <a:pt x="5709" y="4851"/>
                  <a:pt x="5722" y="4821"/>
                </a:cubicBezTo>
                <a:cubicBezTo>
                  <a:pt x="5735" y="4790"/>
                  <a:pt x="5746" y="4761"/>
                  <a:pt x="5756" y="4729"/>
                </a:cubicBezTo>
                <a:cubicBezTo>
                  <a:pt x="5764" y="4745"/>
                  <a:pt x="5772" y="4758"/>
                  <a:pt x="5783" y="4771"/>
                </a:cubicBezTo>
                <a:cubicBezTo>
                  <a:pt x="5798" y="4792"/>
                  <a:pt x="5832" y="4806"/>
                  <a:pt x="5853" y="4779"/>
                </a:cubicBezTo>
                <a:cubicBezTo>
                  <a:pt x="5861" y="4769"/>
                  <a:pt x="5869" y="4758"/>
                  <a:pt x="5875" y="4745"/>
                </a:cubicBezTo>
                <a:cubicBezTo>
                  <a:pt x="5880" y="4750"/>
                  <a:pt x="5888" y="4758"/>
                  <a:pt x="5893" y="4763"/>
                </a:cubicBezTo>
                <a:cubicBezTo>
                  <a:pt x="5919" y="4784"/>
                  <a:pt x="5959" y="4779"/>
                  <a:pt x="5970" y="4742"/>
                </a:cubicBezTo>
                <a:cubicBezTo>
                  <a:pt x="5972" y="4734"/>
                  <a:pt x="5972" y="4729"/>
                  <a:pt x="5975" y="4721"/>
                </a:cubicBezTo>
                <a:cubicBezTo>
                  <a:pt x="5994" y="4747"/>
                  <a:pt x="6020" y="4771"/>
                  <a:pt x="6054" y="4774"/>
                </a:cubicBezTo>
                <a:cubicBezTo>
                  <a:pt x="6060" y="4774"/>
                  <a:pt x="6062" y="4774"/>
                  <a:pt x="6068" y="4774"/>
                </a:cubicBezTo>
                <a:cubicBezTo>
                  <a:pt x="6078" y="4792"/>
                  <a:pt x="6094" y="4800"/>
                  <a:pt x="6121" y="4795"/>
                </a:cubicBezTo>
                <a:cubicBezTo>
                  <a:pt x="6158" y="4787"/>
                  <a:pt x="6171" y="4753"/>
                  <a:pt x="6179" y="4721"/>
                </a:cubicBezTo>
                <a:cubicBezTo>
                  <a:pt x="6197" y="4729"/>
                  <a:pt x="6216" y="4734"/>
                  <a:pt x="6240" y="4734"/>
                </a:cubicBezTo>
                <a:cubicBezTo>
                  <a:pt x="6242" y="4734"/>
                  <a:pt x="6242" y="4734"/>
                  <a:pt x="6242" y="4734"/>
                </a:cubicBezTo>
                <a:cubicBezTo>
                  <a:pt x="6269" y="4747"/>
                  <a:pt x="6306" y="4737"/>
                  <a:pt x="6311" y="4708"/>
                </a:cubicBezTo>
                <a:cubicBezTo>
                  <a:pt x="6319" y="4710"/>
                  <a:pt x="6324" y="4716"/>
                  <a:pt x="6332" y="4718"/>
                </a:cubicBezTo>
                <a:cubicBezTo>
                  <a:pt x="6359" y="4731"/>
                  <a:pt x="6390" y="4721"/>
                  <a:pt x="6398" y="4692"/>
                </a:cubicBezTo>
                <a:cubicBezTo>
                  <a:pt x="6401" y="4679"/>
                  <a:pt x="6404" y="4668"/>
                  <a:pt x="6406" y="4655"/>
                </a:cubicBezTo>
                <a:cubicBezTo>
                  <a:pt x="6427" y="4668"/>
                  <a:pt x="6451" y="4679"/>
                  <a:pt x="6475" y="4687"/>
                </a:cubicBezTo>
                <a:cubicBezTo>
                  <a:pt x="6499" y="4694"/>
                  <a:pt x="6523" y="4676"/>
                  <a:pt x="6531" y="4655"/>
                </a:cubicBezTo>
                <a:lnTo>
                  <a:pt x="6531" y="4655"/>
                </a:lnTo>
                <a:cubicBezTo>
                  <a:pt x="6541" y="4647"/>
                  <a:pt x="6549" y="4634"/>
                  <a:pt x="6554" y="4623"/>
                </a:cubicBezTo>
                <a:lnTo>
                  <a:pt x="6560" y="4612"/>
                </a:lnTo>
                <a:cubicBezTo>
                  <a:pt x="6568" y="4636"/>
                  <a:pt x="6581" y="4658"/>
                  <a:pt x="6599" y="4679"/>
                </a:cubicBezTo>
                <a:cubicBezTo>
                  <a:pt x="6618" y="4701"/>
                  <a:pt x="6650" y="4689"/>
                  <a:pt x="6663" y="4671"/>
                </a:cubicBezTo>
                <a:lnTo>
                  <a:pt x="6668" y="4660"/>
                </a:lnTo>
                <a:cubicBezTo>
                  <a:pt x="6684" y="4676"/>
                  <a:pt x="6705" y="4681"/>
                  <a:pt x="6729" y="4668"/>
                </a:cubicBezTo>
                <a:cubicBezTo>
                  <a:pt x="6742" y="4660"/>
                  <a:pt x="6748" y="4649"/>
                  <a:pt x="6753" y="4636"/>
                </a:cubicBezTo>
                <a:cubicBezTo>
                  <a:pt x="6763" y="4634"/>
                  <a:pt x="6777" y="4647"/>
                  <a:pt x="6793" y="4660"/>
                </a:cubicBezTo>
                <a:moveTo>
                  <a:pt x="6692" y="3740"/>
                </a:moveTo>
                <a:cubicBezTo>
                  <a:pt x="6671" y="3664"/>
                  <a:pt x="6644" y="3587"/>
                  <a:pt x="6615" y="3513"/>
                </a:cubicBezTo>
                <a:cubicBezTo>
                  <a:pt x="6581" y="3420"/>
                  <a:pt x="6539" y="3330"/>
                  <a:pt x="6494" y="3243"/>
                </a:cubicBezTo>
                <a:cubicBezTo>
                  <a:pt x="6483" y="3222"/>
                  <a:pt x="6470" y="3198"/>
                  <a:pt x="6457" y="3174"/>
                </a:cubicBezTo>
                <a:cubicBezTo>
                  <a:pt x="6502" y="3201"/>
                  <a:pt x="6552" y="3219"/>
                  <a:pt x="6594" y="3235"/>
                </a:cubicBezTo>
                <a:cubicBezTo>
                  <a:pt x="6711" y="3283"/>
                  <a:pt x="6832" y="3317"/>
                  <a:pt x="6951" y="3354"/>
                </a:cubicBezTo>
                <a:cubicBezTo>
                  <a:pt x="7070" y="3388"/>
                  <a:pt x="7189" y="3420"/>
                  <a:pt x="7306" y="3463"/>
                </a:cubicBezTo>
                <a:cubicBezTo>
                  <a:pt x="7367" y="3484"/>
                  <a:pt x="7425" y="3508"/>
                  <a:pt x="7483" y="3534"/>
                </a:cubicBezTo>
                <a:cubicBezTo>
                  <a:pt x="7510" y="3547"/>
                  <a:pt x="7536" y="3558"/>
                  <a:pt x="7562" y="3574"/>
                </a:cubicBezTo>
                <a:cubicBezTo>
                  <a:pt x="7589" y="3587"/>
                  <a:pt x="7623" y="3600"/>
                  <a:pt x="7639" y="3624"/>
                </a:cubicBezTo>
                <a:cubicBezTo>
                  <a:pt x="7658" y="3650"/>
                  <a:pt x="7663" y="3685"/>
                  <a:pt x="7668" y="3717"/>
                </a:cubicBezTo>
                <a:cubicBezTo>
                  <a:pt x="7676" y="3756"/>
                  <a:pt x="7684" y="3793"/>
                  <a:pt x="7692" y="3833"/>
                </a:cubicBezTo>
                <a:cubicBezTo>
                  <a:pt x="7705" y="3902"/>
                  <a:pt x="7719" y="3971"/>
                  <a:pt x="7737" y="4036"/>
                </a:cubicBezTo>
                <a:cubicBezTo>
                  <a:pt x="7383" y="3968"/>
                  <a:pt x="7033" y="3859"/>
                  <a:pt x="6692" y="3740"/>
                </a:cubicBezTo>
                <a:moveTo>
                  <a:pt x="8877" y="4062"/>
                </a:moveTo>
                <a:cubicBezTo>
                  <a:pt x="8547" y="4128"/>
                  <a:pt x="8203" y="4112"/>
                  <a:pt x="7869" y="4059"/>
                </a:cubicBezTo>
                <a:cubicBezTo>
                  <a:pt x="7843" y="3978"/>
                  <a:pt x="7816" y="3896"/>
                  <a:pt x="7790" y="3817"/>
                </a:cubicBezTo>
                <a:cubicBezTo>
                  <a:pt x="7771" y="3764"/>
                  <a:pt x="7753" y="3714"/>
                  <a:pt x="7732" y="3661"/>
                </a:cubicBezTo>
                <a:lnTo>
                  <a:pt x="7729" y="3650"/>
                </a:lnTo>
                <a:cubicBezTo>
                  <a:pt x="7724" y="3635"/>
                  <a:pt x="7719" y="3621"/>
                  <a:pt x="7711" y="3608"/>
                </a:cubicBezTo>
                <a:cubicBezTo>
                  <a:pt x="7705" y="3600"/>
                  <a:pt x="7703" y="3590"/>
                  <a:pt x="7700" y="3582"/>
                </a:cubicBezTo>
                <a:cubicBezTo>
                  <a:pt x="7697" y="3574"/>
                  <a:pt x="7689" y="3574"/>
                  <a:pt x="7684" y="3576"/>
                </a:cubicBezTo>
                <a:cubicBezTo>
                  <a:pt x="7668" y="3560"/>
                  <a:pt x="7647" y="3547"/>
                  <a:pt x="7623" y="3534"/>
                </a:cubicBezTo>
                <a:cubicBezTo>
                  <a:pt x="7568" y="3505"/>
                  <a:pt x="7512" y="3481"/>
                  <a:pt x="7454" y="3457"/>
                </a:cubicBezTo>
                <a:cubicBezTo>
                  <a:pt x="7221" y="3365"/>
                  <a:pt x="6972" y="3312"/>
                  <a:pt x="6734" y="3235"/>
                </a:cubicBezTo>
                <a:cubicBezTo>
                  <a:pt x="6668" y="3214"/>
                  <a:pt x="6599" y="3187"/>
                  <a:pt x="6536" y="3158"/>
                </a:cubicBezTo>
                <a:cubicBezTo>
                  <a:pt x="6488" y="3137"/>
                  <a:pt x="6427" y="3116"/>
                  <a:pt x="6396" y="3068"/>
                </a:cubicBezTo>
                <a:cubicBezTo>
                  <a:pt x="6626" y="3066"/>
                  <a:pt x="6859" y="3079"/>
                  <a:pt x="7089" y="3105"/>
                </a:cubicBezTo>
                <a:cubicBezTo>
                  <a:pt x="7327" y="3132"/>
                  <a:pt x="7562" y="3174"/>
                  <a:pt x="7795" y="3227"/>
                </a:cubicBezTo>
                <a:cubicBezTo>
                  <a:pt x="7906" y="3254"/>
                  <a:pt x="8029" y="3277"/>
                  <a:pt x="8129" y="3336"/>
                </a:cubicBezTo>
                <a:cubicBezTo>
                  <a:pt x="8230" y="3394"/>
                  <a:pt x="8324" y="3463"/>
                  <a:pt x="8420" y="3529"/>
                </a:cubicBezTo>
                <a:cubicBezTo>
                  <a:pt x="8531" y="3608"/>
                  <a:pt x="8642" y="3690"/>
                  <a:pt x="8756" y="3769"/>
                </a:cubicBezTo>
                <a:cubicBezTo>
                  <a:pt x="8867" y="3849"/>
                  <a:pt x="8981" y="3926"/>
                  <a:pt x="9092" y="4005"/>
                </a:cubicBezTo>
                <a:cubicBezTo>
                  <a:pt x="9020" y="4030"/>
                  <a:pt x="8949" y="4049"/>
                  <a:pt x="8877" y="4062"/>
                </a:cubicBezTo>
                <a:moveTo>
                  <a:pt x="10028" y="3317"/>
                </a:moveTo>
                <a:cubicBezTo>
                  <a:pt x="9949" y="3449"/>
                  <a:pt x="9846" y="3568"/>
                  <a:pt x="9727" y="3669"/>
                </a:cubicBezTo>
                <a:cubicBezTo>
                  <a:pt x="9584" y="3791"/>
                  <a:pt x="9417" y="3886"/>
                  <a:pt x="9243" y="3955"/>
                </a:cubicBezTo>
                <a:cubicBezTo>
                  <a:pt x="9235" y="3952"/>
                  <a:pt x="9227" y="3952"/>
                  <a:pt x="9219" y="3952"/>
                </a:cubicBezTo>
                <a:lnTo>
                  <a:pt x="9211" y="3952"/>
                </a:lnTo>
                <a:lnTo>
                  <a:pt x="9208" y="3952"/>
                </a:lnTo>
                <a:lnTo>
                  <a:pt x="9208" y="3952"/>
                </a:lnTo>
                <a:cubicBezTo>
                  <a:pt x="9203" y="3952"/>
                  <a:pt x="9195" y="3949"/>
                  <a:pt x="9190" y="3949"/>
                </a:cubicBezTo>
                <a:lnTo>
                  <a:pt x="9182" y="3947"/>
                </a:lnTo>
                <a:lnTo>
                  <a:pt x="9174" y="3944"/>
                </a:lnTo>
                <a:lnTo>
                  <a:pt x="9176" y="3944"/>
                </a:lnTo>
                <a:lnTo>
                  <a:pt x="9171" y="3941"/>
                </a:lnTo>
                <a:lnTo>
                  <a:pt x="9166" y="3939"/>
                </a:lnTo>
                <a:lnTo>
                  <a:pt x="9163" y="3936"/>
                </a:lnTo>
                <a:cubicBezTo>
                  <a:pt x="9158" y="3933"/>
                  <a:pt x="9153" y="3931"/>
                  <a:pt x="9147" y="3926"/>
                </a:cubicBezTo>
                <a:lnTo>
                  <a:pt x="9145" y="3926"/>
                </a:lnTo>
                <a:lnTo>
                  <a:pt x="9142" y="3923"/>
                </a:lnTo>
                <a:lnTo>
                  <a:pt x="9137" y="3918"/>
                </a:lnTo>
                <a:lnTo>
                  <a:pt x="9131" y="3912"/>
                </a:lnTo>
                <a:lnTo>
                  <a:pt x="9129" y="3910"/>
                </a:lnTo>
                <a:lnTo>
                  <a:pt x="9121" y="3904"/>
                </a:lnTo>
                <a:cubicBezTo>
                  <a:pt x="9116" y="3899"/>
                  <a:pt x="9108" y="3899"/>
                  <a:pt x="9100" y="3902"/>
                </a:cubicBezTo>
                <a:cubicBezTo>
                  <a:pt x="8909" y="3769"/>
                  <a:pt x="8721" y="3637"/>
                  <a:pt x="8528" y="3510"/>
                </a:cubicBezTo>
                <a:cubicBezTo>
                  <a:pt x="8454" y="3463"/>
                  <a:pt x="8383" y="3410"/>
                  <a:pt x="8309" y="3362"/>
                </a:cubicBezTo>
                <a:cubicBezTo>
                  <a:pt x="8348" y="3370"/>
                  <a:pt x="8388" y="3373"/>
                  <a:pt x="8428" y="3378"/>
                </a:cubicBezTo>
                <a:cubicBezTo>
                  <a:pt x="8494" y="3383"/>
                  <a:pt x="8557" y="3388"/>
                  <a:pt x="8623" y="3386"/>
                </a:cubicBezTo>
                <a:cubicBezTo>
                  <a:pt x="8692" y="3386"/>
                  <a:pt x="8758" y="3381"/>
                  <a:pt x="8827" y="3373"/>
                </a:cubicBezTo>
                <a:cubicBezTo>
                  <a:pt x="8962" y="3362"/>
                  <a:pt x="9097" y="3346"/>
                  <a:pt x="9232" y="3333"/>
                </a:cubicBezTo>
                <a:cubicBezTo>
                  <a:pt x="9380" y="3320"/>
                  <a:pt x="9528" y="3317"/>
                  <a:pt x="9679" y="3312"/>
                </a:cubicBezTo>
                <a:cubicBezTo>
                  <a:pt x="9758" y="3309"/>
                  <a:pt x="9840" y="3306"/>
                  <a:pt x="9920" y="3306"/>
                </a:cubicBezTo>
                <a:cubicBezTo>
                  <a:pt x="9957" y="3306"/>
                  <a:pt x="9999" y="3309"/>
                  <a:pt x="10039" y="3301"/>
                </a:cubicBezTo>
                <a:cubicBezTo>
                  <a:pt x="10034" y="3309"/>
                  <a:pt x="10031" y="3314"/>
                  <a:pt x="10028" y="3317"/>
                </a:cubicBezTo>
                <a:moveTo>
                  <a:pt x="9997" y="3121"/>
                </a:moveTo>
                <a:cubicBezTo>
                  <a:pt x="10023" y="3140"/>
                  <a:pt x="10057" y="3161"/>
                  <a:pt x="10065" y="3193"/>
                </a:cubicBezTo>
                <a:lnTo>
                  <a:pt x="10057" y="3195"/>
                </a:lnTo>
                <a:cubicBezTo>
                  <a:pt x="10007" y="3222"/>
                  <a:pt x="9952" y="3216"/>
                  <a:pt x="9896" y="3216"/>
                </a:cubicBezTo>
                <a:cubicBezTo>
                  <a:pt x="9825" y="3216"/>
                  <a:pt x="9756" y="3219"/>
                  <a:pt x="9684" y="3222"/>
                </a:cubicBezTo>
                <a:cubicBezTo>
                  <a:pt x="9544" y="3227"/>
                  <a:pt x="9401" y="3246"/>
                  <a:pt x="9261" y="3256"/>
                </a:cubicBezTo>
                <a:cubicBezTo>
                  <a:pt x="9131" y="3269"/>
                  <a:pt x="8999" y="3285"/>
                  <a:pt x="8869" y="3301"/>
                </a:cubicBezTo>
                <a:cubicBezTo>
                  <a:pt x="8742" y="3317"/>
                  <a:pt x="8615" y="3320"/>
                  <a:pt x="8486" y="3325"/>
                </a:cubicBezTo>
                <a:cubicBezTo>
                  <a:pt x="8380" y="3328"/>
                  <a:pt x="8277" y="3314"/>
                  <a:pt x="8174" y="3288"/>
                </a:cubicBezTo>
                <a:cubicBezTo>
                  <a:pt x="8084" y="3246"/>
                  <a:pt x="7988" y="3214"/>
                  <a:pt x="7896" y="3190"/>
                </a:cubicBezTo>
                <a:cubicBezTo>
                  <a:pt x="7430" y="3068"/>
                  <a:pt x="6943" y="3015"/>
                  <a:pt x="6462" y="3026"/>
                </a:cubicBezTo>
                <a:cubicBezTo>
                  <a:pt x="6203" y="3031"/>
                  <a:pt x="5943" y="3047"/>
                  <a:pt x="5690" y="3095"/>
                </a:cubicBezTo>
                <a:cubicBezTo>
                  <a:pt x="5693" y="3090"/>
                  <a:pt x="5696" y="3084"/>
                  <a:pt x="5701" y="3079"/>
                </a:cubicBezTo>
                <a:cubicBezTo>
                  <a:pt x="5898" y="3018"/>
                  <a:pt x="6097" y="2965"/>
                  <a:pt x="6298" y="2918"/>
                </a:cubicBezTo>
                <a:cubicBezTo>
                  <a:pt x="6507" y="2867"/>
                  <a:pt x="6721" y="2817"/>
                  <a:pt x="6935" y="2793"/>
                </a:cubicBezTo>
                <a:cubicBezTo>
                  <a:pt x="7041" y="2783"/>
                  <a:pt x="7150" y="2780"/>
                  <a:pt x="7256" y="2791"/>
                </a:cubicBezTo>
                <a:cubicBezTo>
                  <a:pt x="7359" y="2801"/>
                  <a:pt x="7459" y="2828"/>
                  <a:pt x="7562" y="2849"/>
                </a:cubicBezTo>
                <a:cubicBezTo>
                  <a:pt x="7774" y="2896"/>
                  <a:pt x="7988" y="2918"/>
                  <a:pt x="8205" y="2933"/>
                </a:cubicBezTo>
                <a:cubicBezTo>
                  <a:pt x="8428" y="2949"/>
                  <a:pt x="8650" y="2965"/>
                  <a:pt x="8872" y="2981"/>
                </a:cubicBezTo>
                <a:cubicBezTo>
                  <a:pt x="8983" y="2989"/>
                  <a:pt x="9092" y="2997"/>
                  <a:pt x="9203" y="3005"/>
                </a:cubicBezTo>
                <a:cubicBezTo>
                  <a:pt x="9309" y="3013"/>
                  <a:pt x="9414" y="3021"/>
                  <a:pt x="9520" y="3013"/>
                </a:cubicBezTo>
                <a:cubicBezTo>
                  <a:pt x="9592" y="3007"/>
                  <a:pt x="9658" y="2994"/>
                  <a:pt x="9724" y="2973"/>
                </a:cubicBezTo>
                <a:cubicBezTo>
                  <a:pt x="9727" y="2978"/>
                  <a:pt x="9732" y="2984"/>
                  <a:pt x="9740" y="2986"/>
                </a:cubicBezTo>
                <a:cubicBezTo>
                  <a:pt x="9830" y="3023"/>
                  <a:pt x="9917" y="3068"/>
                  <a:pt x="9997" y="3121"/>
                </a:cubicBezTo>
                <a:moveTo>
                  <a:pt x="9711" y="2888"/>
                </a:moveTo>
                <a:cubicBezTo>
                  <a:pt x="9512" y="2952"/>
                  <a:pt x="9298" y="2925"/>
                  <a:pt x="9094" y="2910"/>
                </a:cubicBezTo>
                <a:cubicBezTo>
                  <a:pt x="8877" y="2894"/>
                  <a:pt x="8660" y="2878"/>
                  <a:pt x="8444" y="2862"/>
                </a:cubicBezTo>
                <a:cubicBezTo>
                  <a:pt x="8229" y="2846"/>
                  <a:pt x="8012" y="2838"/>
                  <a:pt x="7801" y="2804"/>
                </a:cubicBezTo>
                <a:cubicBezTo>
                  <a:pt x="7658" y="2780"/>
                  <a:pt x="7518" y="2740"/>
                  <a:pt x="7375" y="2714"/>
                </a:cubicBezTo>
                <a:cubicBezTo>
                  <a:pt x="7446" y="2706"/>
                  <a:pt x="7515" y="2695"/>
                  <a:pt x="7586" y="2679"/>
                </a:cubicBezTo>
                <a:cubicBezTo>
                  <a:pt x="7689" y="2658"/>
                  <a:pt x="7793" y="2632"/>
                  <a:pt x="7891" y="2592"/>
                </a:cubicBezTo>
                <a:cubicBezTo>
                  <a:pt x="7978" y="2558"/>
                  <a:pt x="8055" y="2505"/>
                  <a:pt x="8126" y="2444"/>
                </a:cubicBezTo>
                <a:cubicBezTo>
                  <a:pt x="8131" y="2439"/>
                  <a:pt x="8139" y="2433"/>
                  <a:pt x="8145" y="2428"/>
                </a:cubicBezTo>
                <a:lnTo>
                  <a:pt x="8145" y="2428"/>
                </a:lnTo>
                <a:cubicBezTo>
                  <a:pt x="8216" y="2447"/>
                  <a:pt x="8295" y="2439"/>
                  <a:pt x="8367" y="2433"/>
                </a:cubicBezTo>
                <a:cubicBezTo>
                  <a:pt x="8441" y="2431"/>
                  <a:pt x="8512" y="2425"/>
                  <a:pt x="8586" y="2417"/>
                </a:cubicBezTo>
                <a:cubicBezTo>
                  <a:pt x="8724" y="2407"/>
                  <a:pt x="8862" y="2391"/>
                  <a:pt x="8999" y="2378"/>
                </a:cubicBezTo>
                <a:cubicBezTo>
                  <a:pt x="9007" y="2383"/>
                  <a:pt x="9018" y="2386"/>
                  <a:pt x="9028" y="2388"/>
                </a:cubicBezTo>
                <a:cubicBezTo>
                  <a:pt x="9049" y="2394"/>
                  <a:pt x="9073" y="2402"/>
                  <a:pt x="9094" y="2410"/>
                </a:cubicBezTo>
                <a:cubicBezTo>
                  <a:pt x="9142" y="2425"/>
                  <a:pt x="9187" y="2444"/>
                  <a:pt x="9232" y="2465"/>
                </a:cubicBezTo>
                <a:cubicBezTo>
                  <a:pt x="9319" y="2505"/>
                  <a:pt x="9404" y="2550"/>
                  <a:pt x="9491" y="2589"/>
                </a:cubicBezTo>
                <a:cubicBezTo>
                  <a:pt x="9581" y="2632"/>
                  <a:pt x="9668" y="2674"/>
                  <a:pt x="9758" y="2716"/>
                </a:cubicBezTo>
                <a:cubicBezTo>
                  <a:pt x="9803" y="2738"/>
                  <a:pt x="9846" y="2756"/>
                  <a:pt x="9891" y="2775"/>
                </a:cubicBezTo>
                <a:cubicBezTo>
                  <a:pt x="9901" y="2780"/>
                  <a:pt x="9912" y="2783"/>
                  <a:pt x="9925" y="2788"/>
                </a:cubicBezTo>
                <a:cubicBezTo>
                  <a:pt x="9859" y="2830"/>
                  <a:pt x="9788" y="2865"/>
                  <a:pt x="9711" y="2888"/>
                </a:cubicBezTo>
                <a:moveTo>
                  <a:pt x="10219" y="2584"/>
                </a:moveTo>
                <a:cubicBezTo>
                  <a:pt x="10161" y="2632"/>
                  <a:pt x="10100" y="2677"/>
                  <a:pt x="10039" y="2719"/>
                </a:cubicBezTo>
                <a:cubicBezTo>
                  <a:pt x="10034" y="2719"/>
                  <a:pt x="10031" y="2716"/>
                  <a:pt x="10026" y="2719"/>
                </a:cubicBezTo>
                <a:cubicBezTo>
                  <a:pt x="9928" y="2732"/>
                  <a:pt x="9840" y="2690"/>
                  <a:pt x="9750" y="2658"/>
                </a:cubicBezTo>
                <a:cubicBezTo>
                  <a:pt x="9658" y="2624"/>
                  <a:pt x="9565" y="2587"/>
                  <a:pt x="9475" y="2547"/>
                </a:cubicBezTo>
                <a:cubicBezTo>
                  <a:pt x="9391" y="2507"/>
                  <a:pt x="9309" y="2465"/>
                  <a:pt x="9224" y="2425"/>
                </a:cubicBezTo>
                <a:cubicBezTo>
                  <a:pt x="9184" y="2407"/>
                  <a:pt x="9145" y="2391"/>
                  <a:pt x="9102" y="2378"/>
                </a:cubicBezTo>
                <a:cubicBezTo>
                  <a:pt x="9097" y="2378"/>
                  <a:pt x="9094" y="2375"/>
                  <a:pt x="9089" y="2373"/>
                </a:cubicBezTo>
                <a:cubicBezTo>
                  <a:pt x="9224" y="2359"/>
                  <a:pt x="9362" y="2349"/>
                  <a:pt x="9496" y="2346"/>
                </a:cubicBezTo>
                <a:cubicBezTo>
                  <a:pt x="9650" y="2341"/>
                  <a:pt x="9801" y="2362"/>
                  <a:pt x="9954" y="2383"/>
                </a:cubicBezTo>
                <a:cubicBezTo>
                  <a:pt x="10036" y="2394"/>
                  <a:pt x="10121" y="2407"/>
                  <a:pt x="10203" y="2420"/>
                </a:cubicBezTo>
                <a:cubicBezTo>
                  <a:pt x="10245" y="2425"/>
                  <a:pt x="10288" y="2433"/>
                  <a:pt x="10330" y="2439"/>
                </a:cubicBezTo>
                <a:cubicBezTo>
                  <a:pt x="10351" y="2441"/>
                  <a:pt x="10370" y="2447"/>
                  <a:pt x="10391" y="2447"/>
                </a:cubicBezTo>
                <a:cubicBezTo>
                  <a:pt x="10333" y="2492"/>
                  <a:pt x="10274" y="2539"/>
                  <a:pt x="10219" y="2584"/>
                </a:cubicBezTo>
                <a:moveTo>
                  <a:pt x="10975" y="1833"/>
                </a:moveTo>
                <a:cubicBezTo>
                  <a:pt x="10885" y="1978"/>
                  <a:pt x="10769" y="2103"/>
                  <a:pt x="10645" y="2219"/>
                </a:cubicBezTo>
                <a:cubicBezTo>
                  <a:pt x="10589" y="2272"/>
                  <a:pt x="10531" y="2325"/>
                  <a:pt x="10470" y="2375"/>
                </a:cubicBezTo>
                <a:lnTo>
                  <a:pt x="10467" y="2373"/>
                </a:lnTo>
                <a:cubicBezTo>
                  <a:pt x="10433" y="2354"/>
                  <a:pt x="10396" y="2351"/>
                  <a:pt x="10356" y="2346"/>
                </a:cubicBezTo>
                <a:cubicBezTo>
                  <a:pt x="10317" y="2341"/>
                  <a:pt x="10280" y="2335"/>
                  <a:pt x="10240" y="2330"/>
                </a:cubicBezTo>
                <a:cubicBezTo>
                  <a:pt x="10163" y="2320"/>
                  <a:pt x="10089" y="2309"/>
                  <a:pt x="10012" y="2301"/>
                </a:cubicBezTo>
                <a:cubicBezTo>
                  <a:pt x="9938" y="2293"/>
                  <a:pt x="9862" y="2288"/>
                  <a:pt x="9788" y="2288"/>
                </a:cubicBezTo>
                <a:cubicBezTo>
                  <a:pt x="9711" y="2288"/>
                  <a:pt x="9634" y="2298"/>
                  <a:pt x="9557" y="2298"/>
                </a:cubicBezTo>
                <a:cubicBezTo>
                  <a:pt x="9253" y="2306"/>
                  <a:pt x="8954" y="2343"/>
                  <a:pt x="8650" y="2370"/>
                </a:cubicBezTo>
                <a:cubicBezTo>
                  <a:pt x="8565" y="2378"/>
                  <a:pt x="8481" y="2382"/>
                  <a:pt x="8396" y="2388"/>
                </a:cubicBezTo>
                <a:cubicBezTo>
                  <a:pt x="8354" y="2390"/>
                  <a:pt x="8311" y="2391"/>
                  <a:pt x="8269" y="2394"/>
                </a:cubicBezTo>
                <a:cubicBezTo>
                  <a:pt x="8237" y="2396"/>
                  <a:pt x="8205" y="2396"/>
                  <a:pt x="8174" y="2402"/>
                </a:cubicBezTo>
                <a:cubicBezTo>
                  <a:pt x="8229" y="2349"/>
                  <a:pt x="8282" y="2293"/>
                  <a:pt x="8335" y="2240"/>
                </a:cubicBezTo>
                <a:cubicBezTo>
                  <a:pt x="8369" y="2203"/>
                  <a:pt x="8406" y="2169"/>
                  <a:pt x="8441" y="2132"/>
                </a:cubicBezTo>
                <a:cubicBezTo>
                  <a:pt x="8520" y="2113"/>
                  <a:pt x="8597" y="2079"/>
                  <a:pt x="8674" y="2047"/>
                </a:cubicBezTo>
                <a:cubicBezTo>
                  <a:pt x="8753" y="2015"/>
                  <a:pt x="8835" y="1984"/>
                  <a:pt x="8917" y="1957"/>
                </a:cubicBezTo>
                <a:cubicBezTo>
                  <a:pt x="9078" y="1902"/>
                  <a:pt x="9243" y="1857"/>
                  <a:pt x="9409" y="1825"/>
                </a:cubicBezTo>
                <a:cubicBezTo>
                  <a:pt x="9581" y="1790"/>
                  <a:pt x="9753" y="1769"/>
                  <a:pt x="9930" y="1756"/>
                </a:cubicBezTo>
                <a:cubicBezTo>
                  <a:pt x="10108" y="1743"/>
                  <a:pt x="10285" y="1732"/>
                  <a:pt x="10462" y="1732"/>
                </a:cubicBezTo>
                <a:cubicBezTo>
                  <a:pt x="10560" y="1732"/>
                  <a:pt x="10655" y="1748"/>
                  <a:pt x="10751" y="1759"/>
                </a:cubicBezTo>
                <a:cubicBezTo>
                  <a:pt x="10801" y="1764"/>
                  <a:pt x="10851" y="1769"/>
                  <a:pt x="10901" y="1775"/>
                </a:cubicBezTo>
                <a:cubicBezTo>
                  <a:pt x="10936" y="1777"/>
                  <a:pt x="10973" y="1783"/>
                  <a:pt x="11007" y="1785"/>
                </a:cubicBezTo>
                <a:cubicBezTo>
                  <a:pt x="10994" y="1798"/>
                  <a:pt x="10986" y="1817"/>
                  <a:pt x="10975" y="1833"/>
                </a:cubicBezTo>
                <a:moveTo>
                  <a:pt x="11044" y="1701"/>
                </a:moveTo>
                <a:cubicBezTo>
                  <a:pt x="10962" y="1682"/>
                  <a:pt x="10872" y="1679"/>
                  <a:pt x="10788" y="1674"/>
                </a:cubicBezTo>
                <a:cubicBezTo>
                  <a:pt x="10700" y="1669"/>
                  <a:pt x="10610" y="1671"/>
                  <a:pt x="10520" y="1671"/>
                </a:cubicBezTo>
                <a:cubicBezTo>
                  <a:pt x="10340" y="1671"/>
                  <a:pt x="10161" y="1663"/>
                  <a:pt x="9981" y="1679"/>
                </a:cubicBezTo>
                <a:cubicBezTo>
                  <a:pt x="9957" y="1682"/>
                  <a:pt x="9930" y="1685"/>
                  <a:pt x="9907" y="1687"/>
                </a:cubicBezTo>
                <a:cubicBezTo>
                  <a:pt x="10034" y="1629"/>
                  <a:pt x="10163" y="1574"/>
                  <a:pt x="10285" y="1505"/>
                </a:cubicBezTo>
                <a:cubicBezTo>
                  <a:pt x="10351" y="1468"/>
                  <a:pt x="10412" y="1423"/>
                  <a:pt x="10473" y="1378"/>
                </a:cubicBezTo>
                <a:cubicBezTo>
                  <a:pt x="10552" y="1333"/>
                  <a:pt x="10632" y="1290"/>
                  <a:pt x="10716" y="1256"/>
                </a:cubicBezTo>
                <a:cubicBezTo>
                  <a:pt x="10772" y="1232"/>
                  <a:pt x="10830" y="1216"/>
                  <a:pt x="10888" y="1198"/>
                </a:cubicBezTo>
                <a:cubicBezTo>
                  <a:pt x="10909" y="1190"/>
                  <a:pt x="10949" y="1182"/>
                  <a:pt x="10973" y="1163"/>
                </a:cubicBezTo>
                <a:cubicBezTo>
                  <a:pt x="11047" y="1200"/>
                  <a:pt x="11105" y="1261"/>
                  <a:pt x="11113" y="1357"/>
                </a:cubicBezTo>
                <a:cubicBezTo>
                  <a:pt x="11126" y="1470"/>
                  <a:pt x="11095" y="1592"/>
                  <a:pt x="11044" y="170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4" name="Google Shape;940;p32">
            <a:extLst>
              <a:ext uri="{FF2B5EF4-FFF2-40B4-BE49-F238E27FC236}">
                <a16:creationId xmlns:a16="http://schemas.microsoft.com/office/drawing/2014/main" id="{6B771DF7-C454-34DF-63F5-6C87C9CEEA1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b="1" dirty="0">
                <a:solidFill>
                  <a:srgbClr val="5E3407"/>
                </a:solidFill>
              </a:rPr>
              <a:t>03 </a:t>
            </a:r>
            <a:r>
              <a:rPr lang="en" dirty="0">
                <a:solidFill>
                  <a:srgbClr val="5E3407"/>
                </a:solidFill>
              </a:rPr>
              <a:t>SIMULATIONS</a:t>
            </a:r>
            <a:br>
              <a:rPr lang="en-GB" b="1" dirty="0">
                <a:solidFill>
                  <a:srgbClr val="5E3407"/>
                </a:solidFill>
              </a:rPr>
            </a:br>
            <a:endParaRPr b="1" dirty="0">
              <a:solidFill>
                <a:srgbClr val="5E3407"/>
              </a:solidFill>
            </a:endParaRPr>
          </a:p>
        </p:txBody>
      </p:sp>
      <p:sp>
        <p:nvSpPr>
          <p:cNvPr id="5" name="TextBox 4">
            <a:extLst>
              <a:ext uri="{FF2B5EF4-FFF2-40B4-BE49-F238E27FC236}">
                <a16:creationId xmlns:a16="http://schemas.microsoft.com/office/drawing/2014/main" id="{9592D003-F8F1-9072-DEC8-18EFE95DAEAC}"/>
              </a:ext>
            </a:extLst>
          </p:cNvPr>
          <p:cNvSpPr txBox="1"/>
          <p:nvPr/>
        </p:nvSpPr>
        <p:spPr>
          <a:xfrm>
            <a:off x="2099207" y="1597005"/>
            <a:ext cx="4945585" cy="461665"/>
          </a:xfrm>
          <a:prstGeom prst="rect">
            <a:avLst/>
          </a:prstGeom>
          <a:noFill/>
        </p:spPr>
        <p:txBody>
          <a:bodyPr wrap="none" rtlCol="0">
            <a:spAutoFit/>
          </a:bodyPr>
          <a:lstStyle/>
          <a:p>
            <a:r>
              <a:rPr lang="en-GB" sz="2400" b="1" dirty="0">
                <a:solidFill>
                  <a:srgbClr val="5E3407"/>
                </a:solidFill>
                <a:latin typeface="Livvic" pitchFamily="2" charset="77"/>
              </a:rPr>
              <a:t>A</a:t>
            </a:r>
            <a:r>
              <a:rPr lang="en-IT" sz="2400" b="1" dirty="0">
                <a:solidFill>
                  <a:srgbClr val="5E3407"/>
                </a:solidFill>
                <a:latin typeface="Livvic" pitchFamily="2" charset="77"/>
              </a:rPr>
              <a:t>dded movement of nurse bees!</a:t>
            </a:r>
          </a:p>
        </p:txBody>
      </p:sp>
      <p:sp>
        <p:nvSpPr>
          <p:cNvPr id="6" name="TextBox 5">
            <a:extLst>
              <a:ext uri="{FF2B5EF4-FFF2-40B4-BE49-F238E27FC236}">
                <a16:creationId xmlns:a16="http://schemas.microsoft.com/office/drawing/2014/main" id="{099A61AA-0CCB-9D67-B174-F724E23FC2BF}"/>
              </a:ext>
            </a:extLst>
          </p:cNvPr>
          <p:cNvSpPr txBox="1"/>
          <p:nvPr/>
        </p:nvSpPr>
        <p:spPr>
          <a:xfrm>
            <a:off x="720000" y="2718670"/>
            <a:ext cx="3544560" cy="954107"/>
          </a:xfrm>
          <a:prstGeom prst="rect">
            <a:avLst/>
          </a:prstGeom>
          <a:noFill/>
        </p:spPr>
        <p:txBody>
          <a:bodyPr wrap="none" rtlCol="0">
            <a:spAutoFit/>
          </a:bodyPr>
          <a:lstStyle/>
          <a:p>
            <a:r>
              <a:rPr lang="en-IT" b="1" dirty="0">
                <a:solidFill>
                  <a:srgbClr val="5E3407"/>
                </a:solidFill>
                <a:latin typeface="Livvic" pitchFamily="2" charset="77"/>
              </a:rPr>
              <a:t>Before</a:t>
            </a:r>
            <a:r>
              <a:rPr lang="en-IT" dirty="0">
                <a:solidFill>
                  <a:srgbClr val="5E3407"/>
                </a:solidFill>
                <a:latin typeface="Livvic" pitchFamily="2" charset="77"/>
              </a:rPr>
              <a:t>:</a:t>
            </a:r>
          </a:p>
          <a:p>
            <a:pPr marL="285750" indent="-285750">
              <a:buFont typeface="Arial" panose="020B0604020202020204" pitchFamily="34" charset="0"/>
              <a:buChar char="•"/>
            </a:pPr>
            <a:r>
              <a:rPr lang="en-GB" dirty="0">
                <a:solidFill>
                  <a:srgbClr val="5E3407"/>
                </a:solidFill>
                <a:latin typeface="Livvic" pitchFamily="2" charset="77"/>
              </a:rPr>
              <a:t>D</a:t>
            </a:r>
            <a:r>
              <a:rPr lang="en-IT" dirty="0">
                <a:solidFill>
                  <a:srgbClr val="5E3407"/>
                </a:solidFill>
                <a:latin typeface="Livvic" pitchFamily="2" charset="77"/>
              </a:rPr>
              <a:t>ata looked a bit synthetic</a:t>
            </a:r>
          </a:p>
          <a:p>
            <a:pPr marL="285750" indent="-285750">
              <a:buFont typeface="Arial" panose="020B0604020202020204" pitchFamily="34" charset="0"/>
              <a:buChar char="•"/>
            </a:pPr>
            <a:r>
              <a:rPr lang="en-GB" dirty="0">
                <a:solidFill>
                  <a:srgbClr val="5E3407"/>
                </a:solidFill>
                <a:latin typeface="Livvic" pitchFamily="2" charset="77"/>
              </a:rPr>
              <a:t>N</a:t>
            </a:r>
            <a:r>
              <a:rPr lang="en-IT" dirty="0">
                <a:solidFill>
                  <a:srgbClr val="5E3407"/>
                </a:solidFill>
                <a:latin typeface="Livvic" pitchFamily="2" charset="77"/>
              </a:rPr>
              <a:t>o unexpected behaviors</a:t>
            </a:r>
          </a:p>
          <a:p>
            <a:pPr marL="285750" indent="-285750">
              <a:buFont typeface="Arial" panose="020B0604020202020204" pitchFamily="34" charset="0"/>
              <a:buChar char="•"/>
            </a:pPr>
            <a:r>
              <a:rPr lang="en-GB" dirty="0">
                <a:solidFill>
                  <a:srgbClr val="5E3407"/>
                </a:solidFill>
                <a:latin typeface="Livvic" pitchFamily="2" charset="77"/>
              </a:rPr>
              <a:t>Nurse magically found </a:t>
            </a:r>
            <a:r>
              <a:rPr lang="en-GB" dirty="0" err="1">
                <a:solidFill>
                  <a:srgbClr val="5E3407"/>
                </a:solidFill>
                <a:latin typeface="Livvic" pitchFamily="2" charset="77"/>
              </a:rPr>
              <a:t>larvaes</a:t>
            </a:r>
            <a:r>
              <a:rPr lang="en-GB" dirty="0">
                <a:solidFill>
                  <a:srgbClr val="5E3407"/>
                </a:solidFill>
                <a:latin typeface="Livvic" pitchFamily="2" charset="77"/>
              </a:rPr>
              <a:t> to feed</a:t>
            </a:r>
            <a:endParaRPr lang="en-IT" dirty="0">
              <a:solidFill>
                <a:srgbClr val="5E3407"/>
              </a:solidFill>
              <a:latin typeface="Livvic" pitchFamily="2" charset="77"/>
            </a:endParaRPr>
          </a:p>
        </p:txBody>
      </p:sp>
      <p:sp>
        <p:nvSpPr>
          <p:cNvPr id="7" name="TextBox 6">
            <a:extLst>
              <a:ext uri="{FF2B5EF4-FFF2-40B4-BE49-F238E27FC236}">
                <a16:creationId xmlns:a16="http://schemas.microsoft.com/office/drawing/2014/main" id="{29EA2BD9-2036-A554-C6BC-69AF04F9DC21}"/>
              </a:ext>
            </a:extLst>
          </p:cNvPr>
          <p:cNvSpPr txBox="1"/>
          <p:nvPr/>
        </p:nvSpPr>
        <p:spPr>
          <a:xfrm>
            <a:off x="4572000" y="2718670"/>
            <a:ext cx="3482043" cy="1169551"/>
          </a:xfrm>
          <a:prstGeom prst="rect">
            <a:avLst/>
          </a:prstGeom>
          <a:noFill/>
        </p:spPr>
        <p:txBody>
          <a:bodyPr wrap="none" rtlCol="0">
            <a:spAutoFit/>
          </a:bodyPr>
          <a:lstStyle/>
          <a:p>
            <a:r>
              <a:rPr lang="en-IT" b="1" dirty="0">
                <a:solidFill>
                  <a:srgbClr val="5E3407"/>
                </a:solidFill>
                <a:latin typeface="Livvic" pitchFamily="2" charset="77"/>
              </a:rPr>
              <a:t>Now</a:t>
            </a:r>
            <a:r>
              <a:rPr lang="en-IT" dirty="0">
                <a:solidFill>
                  <a:srgbClr val="5E3407"/>
                </a:solidFill>
                <a:latin typeface="Livvic" pitchFamily="2" charset="77"/>
              </a:rPr>
              <a:t>:</a:t>
            </a:r>
          </a:p>
          <a:p>
            <a:pPr marL="285750" indent="-285750">
              <a:buFont typeface="Arial" panose="020B0604020202020204" pitchFamily="34" charset="0"/>
              <a:buChar char="•"/>
            </a:pPr>
            <a:r>
              <a:rPr lang="it-IT" dirty="0">
                <a:solidFill>
                  <a:srgbClr val="5E3407"/>
                </a:solidFill>
                <a:latin typeface="Livvic" pitchFamily="2" charset="77"/>
              </a:rPr>
              <a:t>Data look more </a:t>
            </a:r>
            <a:r>
              <a:rPr lang="it-IT" dirty="0" err="1">
                <a:solidFill>
                  <a:srgbClr val="5E3407"/>
                </a:solidFill>
                <a:latin typeface="Livvic" pitchFamily="2" charset="77"/>
              </a:rPr>
              <a:t>realistic</a:t>
            </a:r>
            <a:endParaRPr lang="it-IT" dirty="0">
              <a:solidFill>
                <a:srgbClr val="5E3407"/>
              </a:solidFill>
              <a:latin typeface="Livvic" pitchFamily="2" charset="77"/>
            </a:endParaRPr>
          </a:p>
          <a:p>
            <a:pPr marL="285750" indent="-285750">
              <a:buFont typeface="Arial" panose="020B0604020202020204" pitchFamily="34" charset="0"/>
              <a:buChar char="•"/>
            </a:pPr>
            <a:r>
              <a:rPr lang="it-IT" dirty="0">
                <a:solidFill>
                  <a:srgbClr val="5E3407"/>
                </a:solidFill>
                <a:latin typeface="Livvic" pitchFamily="2" charset="77"/>
              </a:rPr>
              <a:t>More «</a:t>
            </a:r>
            <a:r>
              <a:rPr lang="it-IT" dirty="0" err="1">
                <a:solidFill>
                  <a:srgbClr val="5E3407"/>
                </a:solidFill>
                <a:latin typeface="Livvic" pitchFamily="2" charset="77"/>
              </a:rPr>
              <a:t>chaotic</a:t>
            </a:r>
            <a:r>
              <a:rPr lang="it-IT" dirty="0">
                <a:solidFill>
                  <a:srgbClr val="5E3407"/>
                </a:solidFill>
                <a:latin typeface="Livvic" pitchFamily="2" charset="77"/>
              </a:rPr>
              <a:t>» </a:t>
            </a:r>
            <a:r>
              <a:rPr lang="it-IT" dirty="0" err="1">
                <a:solidFill>
                  <a:srgbClr val="5E3407"/>
                </a:solidFill>
                <a:latin typeface="Livvic" pitchFamily="2" charset="77"/>
              </a:rPr>
              <a:t>behaviors</a:t>
            </a:r>
            <a:endParaRPr lang="it-IT" dirty="0">
              <a:solidFill>
                <a:srgbClr val="5E3407"/>
              </a:solidFill>
              <a:latin typeface="Livvic" pitchFamily="2" charset="77"/>
            </a:endParaRPr>
          </a:p>
          <a:p>
            <a:pPr marL="285750" indent="-285750">
              <a:buFont typeface="Arial" panose="020B0604020202020204" pitchFamily="34" charset="0"/>
              <a:buChar char="•"/>
            </a:pPr>
            <a:r>
              <a:rPr lang="en-IT" dirty="0">
                <a:solidFill>
                  <a:srgbClr val="5E3407"/>
                </a:solidFill>
                <a:latin typeface="Livvic" pitchFamily="2" charset="77"/>
              </a:rPr>
              <a:t>Nurse have to look for larvaes to feed</a:t>
            </a:r>
          </a:p>
          <a:p>
            <a:endParaRPr lang="en-IT" dirty="0">
              <a:solidFill>
                <a:srgbClr val="5E3407"/>
              </a:solidFill>
              <a:latin typeface="Livvic" pitchFamily="2" charset="77"/>
            </a:endParaRPr>
          </a:p>
        </p:txBody>
      </p:sp>
      <p:grpSp>
        <p:nvGrpSpPr>
          <p:cNvPr id="8" name="Google Shape;1029;p68">
            <a:extLst>
              <a:ext uri="{FF2B5EF4-FFF2-40B4-BE49-F238E27FC236}">
                <a16:creationId xmlns:a16="http://schemas.microsoft.com/office/drawing/2014/main" id="{6E2AFF8D-8711-9436-CC34-D6012E643D98}"/>
              </a:ext>
            </a:extLst>
          </p:cNvPr>
          <p:cNvGrpSpPr/>
          <p:nvPr/>
        </p:nvGrpSpPr>
        <p:grpSpPr>
          <a:xfrm rot="19374148" flipH="1">
            <a:off x="6898593" y="853132"/>
            <a:ext cx="695300" cy="542228"/>
            <a:chOff x="7707914" y="3655540"/>
            <a:chExt cx="1172109" cy="916765"/>
          </a:xfrm>
        </p:grpSpPr>
        <p:sp>
          <p:nvSpPr>
            <p:cNvPr id="9" name="Google Shape;1030;p68">
              <a:extLst>
                <a:ext uri="{FF2B5EF4-FFF2-40B4-BE49-F238E27FC236}">
                  <a16:creationId xmlns:a16="http://schemas.microsoft.com/office/drawing/2014/main" id="{817736DE-1702-2473-F2D1-5A32D463F5D0}"/>
                </a:ext>
              </a:extLst>
            </p:cNvPr>
            <p:cNvSpPr/>
            <p:nvPr/>
          </p:nvSpPr>
          <p:spPr>
            <a:xfrm>
              <a:off x="7707914" y="3655540"/>
              <a:ext cx="1172109" cy="916765"/>
            </a:xfrm>
            <a:custGeom>
              <a:avLst/>
              <a:gdLst/>
              <a:ahLst/>
              <a:cxnLst/>
              <a:rect l="l" t="t" r="r" b="b"/>
              <a:pathLst>
                <a:path w="36291" h="28385" extrusionOk="0">
                  <a:moveTo>
                    <a:pt x="24920" y="5727"/>
                  </a:moveTo>
                  <a:lnTo>
                    <a:pt x="24920" y="5727"/>
                  </a:lnTo>
                  <a:cubicBezTo>
                    <a:pt x="24646" y="5953"/>
                    <a:pt x="24384" y="6179"/>
                    <a:pt x="24111" y="6418"/>
                  </a:cubicBezTo>
                  <a:cubicBezTo>
                    <a:pt x="24146" y="6322"/>
                    <a:pt x="24158" y="6239"/>
                    <a:pt x="24182" y="6144"/>
                  </a:cubicBezTo>
                  <a:cubicBezTo>
                    <a:pt x="24182" y="6132"/>
                    <a:pt x="24182" y="6120"/>
                    <a:pt x="24194" y="6108"/>
                  </a:cubicBezTo>
                  <a:cubicBezTo>
                    <a:pt x="24230" y="6096"/>
                    <a:pt x="24754" y="5822"/>
                    <a:pt x="24920" y="5727"/>
                  </a:cubicBezTo>
                  <a:close/>
                  <a:moveTo>
                    <a:pt x="12192" y="9287"/>
                  </a:moveTo>
                  <a:cubicBezTo>
                    <a:pt x="12204" y="9287"/>
                    <a:pt x="12216" y="9299"/>
                    <a:pt x="12216" y="9311"/>
                  </a:cubicBezTo>
                  <a:cubicBezTo>
                    <a:pt x="12276" y="9382"/>
                    <a:pt x="12347" y="9442"/>
                    <a:pt x="12407" y="9513"/>
                  </a:cubicBezTo>
                  <a:cubicBezTo>
                    <a:pt x="12061" y="9442"/>
                    <a:pt x="11716" y="9370"/>
                    <a:pt x="11371" y="9311"/>
                  </a:cubicBezTo>
                  <a:cubicBezTo>
                    <a:pt x="11561" y="9299"/>
                    <a:pt x="12157" y="9287"/>
                    <a:pt x="12192" y="9287"/>
                  </a:cubicBezTo>
                  <a:close/>
                  <a:moveTo>
                    <a:pt x="21253" y="0"/>
                  </a:moveTo>
                  <a:cubicBezTo>
                    <a:pt x="21015" y="0"/>
                    <a:pt x="20777" y="131"/>
                    <a:pt x="20646" y="333"/>
                  </a:cubicBezTo>
                  <a:cubicBezTo>
                    <a:pt x="20336" y="798"/>
                    <a:pt x="20324" y="1393"/>
                    <a:pt x="20586" y="1857"/>
                  </a:cubicBezTo>
                  <a:cubicBezTo>
                    <a:pt x="20539" y="2155"/>
                    <a:pt x="20467" y="2429"/>
                    <a:pt x="20372" y="2679"/>
                  </a:cubicBezTo>
                  <a:cubicBezTo>
                    <a:pt x="20277" y="2893"/>
                    <a:pt x="20146" y="3120"/>
                    <a:pt x="20003" y="3346"/>
                  </a:cubicBezTo>
                  <a:lnTo>
                    <a:pt x="19931" y="3453"/>
                  </a:lnTo>
                  <a:cubicBezTo>
                    <a:pt x="19824" y="3620"/>
                    <a:pt x="19634" y="3810"/>
                    <a:pt x="19384" y="3977"/>
                  </a:cubicBezTo>
                  <a:cubicBezTo>
                    <a:pt x="19241" y="4072"/>
                    <a:pt x="19062" y="4143"/>
                    <a:pt x="18872" y="4203"/>
                  </a:cubicBezTo>
                  <a:cubicBezTo>
                    <a:pt x="18765" y="4179"/>
                    <a:pt x="18669" y="4167"/>
                    <a:pt x="18574" y="4155"/>
                  </a:cubicBezTo>
                  <a:lnTo>
                    <a:pt x="18455" y="4155"/>
                  </a:lnTo>
                  <a:cubicBezTo>
                    <a:pt x="18205" y="4060"/>
                    <a:pt x="17943" y="4012"/>
                    <a:pt x="17681" y="4012"/>
                  </a:cubicBezTo>
                  <a:cubicBezTo>
                    <a:pt x="17491" y="4012"/>
                    <a:pt x="17312" y="4036"/>
                    <a:pt x="17145" y="4084"/>
                  </a:cubicBezTo>
                  <a:cubicBezTo>
                    <a:pt x="16800" y="4179"/>
                    <a:pt x="16395" y="4417"/>
                    <a:pt x="16133" y="4798"/>
                  </a:cubicBezTo>
                  <a:cubicBezTo>
                    <a:pt x="16133" y="4798"/>
                    <a:pt x="16121" y="4810"/>
                    <a:pt x="16121" y="4810"/>
                  </a:cubicBezTo>
                  <a:cubicBezTo>
                    <a:pt x="16038" y="4858"/>
                    <a:pt x="15955" y="4917"/>
                    <a:pt x="15871" y="4989"/>
                  </a:cubicBezTo>
                  <a:cubicBezTo>
                    <a:pt x="15693" y="5025"/>
                    <a:pt x="15538" y="5048"/>
                    <a:pt x="15395" y="5048"/>
                  </a:cubicBezTo>
                  <a:lnTo>
                    <a:pt x="15312" y="5048"/>
                  </a:lnTo>
                  <a:cubicBezTo>
                    <a:pt x="15026" y="5036"/>
                    <a:pt x="14752" y="4965"/>
                    <a:pt x="14574" y="4870"/>
                  </a:cubicBezTo>
                  <a:lnTo>
                    <a:pt x="14467" y="4810"/>
                  </a:lnTo>
                  <a:cubicBezTo>
                    <a:pt x="14228" y="4679"/>
                    <a:pt x="14002" y="4560"/>
                    <a:pt x="13812" y="4405"/>
                  </a:cubicBezTo>
                  <a:cubicBezTo>
                    <a:pt x="13609" y="4239"/>
                    <a:pt x="13407" y="4036"/>
                    <a:pt x="13216" y="3810"/>
                  </a:cubicBezTo>
                  <a:cubicBezTo>
                    <a:pt x="13216" y="3262"/>
                    <a:pt x="12919" y="2762"/>
                    <a:pt x="12419" y="2512"/>
                  </a:cubicBezTo>
                  <a:cubicBezTo>
                    <a:pt x="12311" y="2453"/>
                    <a:pt x="12204" y="2429"/>
                    <a:pt x="12085" y="2429"/>
                  </a:cubicBezTo>
                  <a:cubicBezTo>
                    <a:pt x="11704" y="2429"/>
                    <a:pt x="11395" y="2715"/>
                    <a:pt x="11359" y="3096"/>
                  </a:cubicBezTo>
                  <a:cubicBezTo>
                    <a:pt x="11323" y="3393"/>
                    <a:pt x="11407" y="3691"/>
                    <a:pt x="11585" y="4012"/>
                  </a:cubicBezTo>
                  <a:cubicBezTo>
                    <a:pt x="11680" y="4179"/>
                    <a:pt x="11788" y="4346"/>
                    <a:pt x="11930" y="4548"/>
                  </a:cubicBezTo>
                  <a:cubicBezTo>
                    <a:pt x="12192" y="4894"/>
                    <a:pt x="12466" y="5203"/>
                    <a:pt x="12764" y="5453"/>
                  </a:cubicBezTo>
                  <a:cubicBezTo>
                    <a:pt x="13109" y="5763"/>
                    <a:pt x="13478" y="5989"/>
                    <a:pt x="13835" y="6144"/>
                  </a:cubicBezTo>
                  <a:cubicBezTo>
                    <a:pt x="14038" y="6227"/>
                    <a:pt x="14264" y="6287"/>
                    <a:pt x="14443" y="6322"/>
                  </a:cubicBezTo>
                  <a:cubicBezTo>
                    <a:pt x="14562" y="6358"/>
                    <a:pt x="14681" y="6370"/>
                    <a:pt x="14800" y="6394"/>
                  </a:cubicBezTo>
                  <a:cubicBezTo>
                    <a:pt x="14645" y="6763"/>
                    <a:pt x="14586" y="7156"/>
                    <a:pt x="14633" y="7513"/>
                  </a:cubicBezTo>
                  <a:cubicBezTo>
                    <a:pt x="14657" y="7811"/>
                    <a:pt x="14752" y="8072"/>
                    <a:pt x="14883" y="8275"/>
                  </a:cubicBezTo>
                  <a:cubicBezTo>
                    <a:pt x="14800" y="8394"/>
                    <a:pt x="14717" y="8513"/>
                    <a:pt x="14645" y="8644"/>
                  </a:cubicBezTo>
                  <a:cubicBezTo>
                    <a:pt x="14574" y="8775"/>
                    <a:pt x="14502" y="8918"/>
                    <a:pt x="14431" y="9061"/>
                  </a:cubicBezTo>
                  <a:cubicBezTo>
                    <a:pt x="14395" y="9025"/>
                    <a:pt x="14359" y="8989"/>
                    <a:pt x="14324" y="8954"/>
                  </a:cubicBezTo>
                  <a:cubicBezTo>
                    <a:pt x="13990" y="8644"/>
                    <a:pt x="13621" y="8358"/>
                    <a:pt x="13121" y="8001"/>
                  </a:cubicBezTo>
                  <a:cubicBezTo>
                    <a:pt x="13038" y="7906"/>
                    <a:pt x="12907" y="7834"/>
                    <a:pt x="12776" y="7799"/>
                  </a:cubicBezTo>
                  <a:cubicBezTo>
                    <a:pt x="12704" y="7787"/>
                    <a:pt x="12645" y="7775"/>
                    <a:pt x="12573" y="7775"/>
                  </a:cubicBezTo>
                  <a:cubicBezTo>
                    <a:pt x="12383" y="7751"/>
                    <a:pt x="12181" y="7739"/>
                    <a:pt x="11954" y="7739"/>
                  </a:cubicBezTo>
                  <a:cubicBezTo>
                    <a:pt x="11752" y="7739"/>
                    <a:pt x="11561" y="7739"/>
                    <a:pt x="11371" y="7751"/>
                  </a:cubicBezTo>
                  <a:lnTo>
                    <a:pt x="11216" y="7763"/>
                  </a:lnTo>
                  <a:cubicBezTo>
                    <a:pt x="10871" y="7775"/>
                    <a:pt x="10514" y="7799"/>
                    <a:pt x="10145" y="7834"/>
                  </a:cubicBezTo>
                  <a:cubicBezTo>
                    <a:pt x="10049" y="7751"/>
                    <a:pt x="9930" y="7691"/>
                    <a:pt x="9823" y="7644"/>
                  </a:cubicBezTo>
                  <a:cubicBezTo>
                    <a:pt x="9716" y="7596"/>
                    <a:pt x="9621" y="7572"/>
                    <a:pt x="9514" y="7572"/>
                  </a:cubicBezTo>
                  <a:cubicBezTo>
                    <a:pt x="9311" y="7572"/>
                    <a:pt x="9121" y="7656"/>
                    <a:pt x="8978" y="7811"/>
                  </a:cubicBezTo>
                  <a:cubicBezTo>
                    <a:pt x="8787" y="8037"/>
                    <a:pt x="8740" y="8334"/>
                    <a:pt x="8859" y="8608"/>
                  </a:cubicBezTo>
                  <a:cubicBezTo>
                    <a:pt x="8918" y="8739"/>
                    <a:pt x="8990" y="8858"/>
                    <a:pt x="9085" y="8965"/>
                  </a:cubicBezTo>
                  <a:cubicBezTo>
                    <a:pt x="8894" y="8942"/>
                    <a:pt x="8704" y="8918"/>
                    <a:pt x="8513" y="8906"/>
                  </a:cubicBezTo>
                  <a:cubicBezTo>
                    <a:pt x="7561" y="8799"/>
                    <a:pt x="6727" y="8739"/>
                    <a:pt x="5965" y="8739"/>
                  </a:cubicBezTo>
                  <a:cubicBezTo>
                    <a:pt x="4680" y="8739"/>
                    <a:pt x="3537" y="8882"/>
                    <a:pt x="2501" y="9180"/>
                  </a:cubicBezTo>
                  <a:cubicBezTo>
                    <a:pt x="1989" y="9323"/>
                    <a:pt x="1501" y="9513"/>
                    <a:pt x="1048" y="9727"/>
                  </a:cubicBezTo>
                  <a:cubicBezTo>
                    <a:pt x="798" y="9847"/>
                    <a:pt x="524" y="9989"/>
                    <a:pt x="310" y="10263"/>
                  </a:cubicBezTo>
                  <a:cubicBezTo>
                    <a:pt x="108" y="10525"/>
                    <a:pt x="0" y="10859"/>
                    <a:pt x="12" y="11240"/>
                  </a:cubicBezTo>
                  <a:cubicBezTo>
                    <a:pt x="24" y="11692"/>
                    <a:pt x="131" y="12192"/>
                    <a:pt x="358" y="12775"/>
                  </a:cubicBezTo>
                  <a:cubicBezTo>
                    <a:pt x="536" y="13240"/>
                    <a:pt x="786" y="13704"/>
                    <a:pt x="1096" y="14145"/>
                  </a:cubicBezTo>
                  <a:cubicBezTo>
                    <a:pt x="1370" y="14549"/>
                    <a:pt x="1691" y="14954"/>
                    <a:pt x="2048" y="15323"/>
                  </a:cubicBezTo>
                  <a:cubicBezTo>
                    <a:pt x="2334" y="15621"/>
                    <a:pt x="2786" y="16050"/>
                    <a:pt x="3465" y="16204"/>
                  </a:cubicBezTo>
                  <a:cubicBezTo>
                    <a:pt x="3513" y="16228"/>
                    <a:pt x="3572" y="16240"/>
                    <a:pt x="3632" y="16240"/>
                  </a:cubicBezTo>
                  <a:cubicBezTo>
                    <a:pt x="3572" y="16574"/>
                    <a:pt x="3620" y="16919"/>
                    <a:pt x="3763" y="17252"/>
                  </a:cubicBezTo>
                  <a:cubicBezTo>
                    <a:pt x="4132" y="18062"/>
                    <a:pt x="4977" y="18419"/>
                    <a:pt x="5596" y="18681"/>
                  </a:cubicBezTo>
                  <a:lnTo>
                    <a:pt x="5715" y="18729"/>
                  </a:lnTo>
                  <a:cubicBezTo>
                    <a:pt x="7263" y="19383"/>
                    <a:pt x="8692" y="19705"/>
                    <a:pt x="10061" y="19729"/>
                  </a:cubicBezTo>
                  <a:lnTo>
                    <a:pt x="10192" y="19729"/>
                  </a:lnTo>
                  <a:cubicBezTo>
                    <a:pt x="10966" y="19729"/>
                    <a:pt x="11716" y="19633"/>
                    <a:pt x="12407" y="19431"/>
                  </a:cubicBezTo>
                  <a:cubicBezTo>
                    <a:pt x="12990" y="19264"/>
                    <a:pt x="13835" y="18979"/>
                    <a:pt x="14478" y="18348"/>
                  </a:cubicBezTo>
                  <a:cubicBezTo>
                    <a:pt x="14848" y="17990"/>
                    <a:pt x="15109" y="17597"/>
                    <a:pt x="15324" y="17181"/>
                  </a:cubicBezTo>
                  <a:lnTo>
                    <a:pt x="15324" y="17181"/>
                  </a:lnTo>
                  <a:cubicBezTo>
                    <a:pt x="15145" y="18098"/>
                    <a:pt x="15026" y="19181"/>
                    <a:pt x="15193" y="20276"/>
                  </a:cubicBezTo>
                  <a:cubicBezTo>
                    <a:pt x="15383" y="21527"/>
                    <a:pt x="15979" y="22717"/>
                    <a:pt x="16907" y="23693"/>
                  </a:cubicBezTo>
                  <a:cubicBezTo>
                    <a:pt x="17705" y="24539"/>
                    <a:pt x="18729" y="25253"/>
                    <a:pt x="20039" y="25860"/>
                  </a:cubicBezTo>
                  <a:cubicBezTo>
                    <a:pt x="20551" y="26099"/>
                    <a:pt x="21098" y="26337"/>
                    <a:pt x="21789" y="26587"/>
                  </a:cubicBezTo>
                  <a:cubicBezTo>
                    <a:pt x="21932" y="26634"/>
                    <a:pt x="22265" y="26753"/>
                    <a:pt x="22265" y="26765"/>
                  </a:cubicBezTo>
                  <a:cubicBezTo>
                    <a:pt x="22277" y="26789"/>
                    <a:pt x="22289" y="26813"/>
                    <a:pt x="22301" y="26837"/>
                  </a:cubicBezTo>
                  <a:cubicBezTo>
                    <a:pt x="22313" y="26884"/>
                    <a:pt x="22337" y="26932"/>
                    <a:pt x="22348" y="26980"/>
                  </a:cubicBezTo>
                  <a:lnTo>
                    <a:pt x="22575" y="27563"/>
                  </a:lnTo>
                  <a:cubicBezTo>
                    <a:pt x="22634" y="27706"/>
                    <a:pt x="22682" y="27837"/>
                    <a:pt x="22741" y="27968"/>
                  </a:cubicBezTo>
                  <a:cubicBezTo>
                    <a:pt x="22872" y="28230"/>
                    <a:pt x="23134" y="28385"/>
                    <a:pt x="23420" y="28385"/>
                  </a:cubicBezTo>
                  <a:cubicBezTo>
                    <a:pt x="23491" y="28385"/>
                    <a:pt x="23575" y="28373"/>
                    <a:pt x="23646" y="28349"/>
                  </a:cubicBezTo>
                  <a:cubicBezTo>
                    <a:pt x="23813" y="28325"/>
                    <a:pt x="23956" y="28242"/>
                    <a:pt x="24063" y="28123"/>
                  </a:cubicBezTo>
                  <a:cubicBezTo>
                    <a:pt x="24194" y="27980"/>
                    <a:pt x="24265" y="27777"/>
                    <a:pt x="24253" y="27575"/>
                  </a:cubicBezTo>
                  <a:cubicBezTo>
                    <a:pt x="24242" y="27432"/>
                    <a:pt x="24218" y="27289"/>
                    <a:pt x="24194" y="27134"/>
                  </a:cubicBezTo>
                  <a:lnTo>
                    <a:pt x="24111" y="26515"/>
                  </a:lnTo>
                  <a:cubicBezTo>
                    <a:pt x="24099" y="26468"/>
                    <a:pt x="24087" y="26420"/>
                    <a:pt x="24087" y="26372"/>
                  </a:cubicBezTo>
                  <a:cubicBezTo>
                    <a:pt x="24075" y="26349"/>
                    <a:pt x="24075" y="26313"/>
                    <a:pt x="24063" y="26289"/>
                  </a:cubicBezTo>
                  <a:cubicBezTo>
                    <a:pt x="24075" y="26289"/>
                    <a:pt x="24111" y="26241"/>
                    <a:pt x="24111" y="26241"/>
                  </a:cubicBezTo>
                  <a:cubicBezTo>
                    <a:pt x="24206" y="26134"/>
                    <a:pt x="24301" y="26015"/>
                    <a:pt x="24408" y="25896"/>
                  </a:cubicBezTo>
                  <a:cubicBezTo>
                    <a:pt x="24873" y="25337"/>
                    <a:pt x="25242" y="24860"/>
                    <a:pt x="25563" y="24408"/>
                  </a:cubicBezTo>
                  <a:cubicBezTo>
                    <a:pt x="26397" y="23217"/>
                    <a:pt x="26944" y="22098"/>
                    <a:pt x="27218" y="20967"/>
                  </a:cubicBezTo>
                  <a:cubicBezTo>
                    <a:pt x="27540" y="19657"/>
                    <a:pt x="27468" y="18336"/>
                    <a:pt x="27016" y="17157"/>
                  </a:cubicBezTo>
                  <a:cubicBezTo>
                    <a:pt x="26623" y="16109"/>
                    <a:pt x="25980" y="15240"/>
                    <a:pt x="25373" y="14538"/>
                  </a:cubicBezTo>
                  <a:lnTo>
                    <a:pt x="25373" y="14538"/>
                  </a:lnTo>
                  <a:cubicBezTo>
                    <a:pt x="25766" y="14776"/>
                    <a:pt x="26194" y="15002"/>
                    <a:pt x="26670" y="15121"/>
                  </a:cubicBezTo>
                  <a:cubicBezTo>
                    <a:pt x="26968" y="15204"/>
                    <a:pt x="27278" y="15240"/>
                    <a:pt x="27599" y="15240"/>
                  </a:cubicBezTo>
                  <a:cubicBezTo>
                    <a:pt x="28028" y="15240"/>
                    <a:pt x="28480" y="15181"/>
                    <a:pt x="29016" y="15050"/>
                  </a:cubicBezTo>
                  <a:cubicBezTo>
                    <a:pt x="29754" y="14859"/>
                    <a:pt x="30492" y="14561"/>
                    <a:pt x="31195" y="14145"/>
                  </a:cubicBezTo>
                  <a:cubicBezTo>
                    <a:pt x="32374" y="13454"/>
                    <a:pt x="33469" y="12442"/>
                    <a:pt x="34481" y="11132"/>
                  </a:cubicBezTo>
                  <a:lnTo>
                    <a:pt x="34564" y="11025"/>
                  </a:lnTo>
                  <a:cubicBezTo>
                    <a:pt x="34969" y="10489"/>
                    <a:pt x="35529" y="9775"/>
                    <a:pt x="35445" y="8882"/>
                  </a:cubicBezTo>
                  <a:cubicBezTo>
                    <a:pt x="35422" y="8513"/>
                    <a:pt x="35291" y="8192"/>
                    <a:pt x="35076" y="7930"/>
                  </a:cubicBezTo>
                  <a:cubicBezTo>
                    <a:pt x="35124" y="7894"/>
                    <a:pt x="35160" y="7858"/>
                    <a:pt x="35207" y="7822"/>
                  </a:cubicBezTo>
                  <a:cubicBezTo>
                    <a:pt x="35707" y="7346"/>
                    <a:pt x="35898" y="6751"/>
                    <a:pt x="35993" y="6346"/>
                  </a:cubicBezTo>
                  <a:cubicBezTo>
                    <a:pt x="36124" y="5846"/>
                    <a:pt x="36207" y="5346"/>
                    <a:pt x="36243" y="4858"/>
                  </a:cubicBezTo>
                  <a:cubicBezTo>
                    <a:pt x="36291" y="4322"/>
                    <a:pt x="36279" y="3798"/>
                    <a:pt x="36195" y="3298"/>
                  </a:cubicBezTo>
                  <a:cubicBezTo>
                    <a:pt x="36112" y="2691"/>
                    <a:pt x="35957" y="2191"/>
                    <a:pt x="35743" y="1786"/>
                  </a:cubicBezTo>
                  <a:cubicBezTo>
                    <a:pt x="35564" y="1465"/>
                    <a:pt x="35302" y="1226"/>
                    <a:pt x="35005" y="1095"/>
                  </a:cubicBezTo>
                  <a:cubicBezTo>
                    <a:pt x="34814" y="1024"/>
                    <a:pt x="34612" y="976"/>
                    <a:pt x="34362" y="976"/>
                  </a:cubicBezTo>
                  <a:cubicBezTo>
                    <a:pt x="34279" y="976"/>
                    <a:pt x="34183" y="988"/>
                    <a:pt x="34100" y="988"/>
                  </a:cubicBezTo>
                  <a:cubicBezTo>
                    <a:pt x="33600" y="1024"/>
                    <a:pt x="33088" y="1107"/>
                    <a:pt x="32564" y="1238"/>
                  </a:cubicBezTo>
                  <a:cubicBezTo>
                    <a:pt x="30409" y="1762"/>
                    <a:pt x="28564" y="2977"/>
                    <a:pt x="27194" y="3965"/>
                  </a:cubicBezTo>
                  <a:cubicBezTo>
                    <a:pt x="27040" y="4072"/>
                    <a:pt x="26885" y="4191"/>
                    <a:pt x="26730" y="4310"/>
                  </a:cubicBezTo>
                  <a:cubicBezTo>
                    <a:pt x="26766" y="4167"/>
                    <a:pt x="26766" y="4024"/>
                    <a:pt x="26754" y="3882"/>
                  </a:cubicBezTo>
                  <a:cubicBezTo>
                    <a:pt x="26718" y="3584"/>
                    <a:pt x="26528" y="3346"/>
                    <a:pt x="26242" y="3250"/>
                  </a:cubicBezTo>
                  <a:cubicBezTo>
                    <a:pt x="26182" y="3227"/>
                    <a:pt x="26087" y="3215"/>
                    <a:pt x="26027" y="3215"/>
                  </a:cubicBezTo>
                  <a:cubicBezTo>
                    <a:pt x="25801" y="3215"/>
                    <a:pt x="25587" y="3322"/>
                    <a:pt x="25432" y="3512"/>
                  </a:cubicBezTo>
                  <a:cubicBezTo>
                    <a:pt x="25361" y="3620"/>
                    <a:pt x="25289" y="3727"/>
                    <a:pt x="25242" y="3846"/>
                  </a:cubicBezTo>
                  <a:cubicBezTo>
                    <a:pt x="24908" y="4001"/>
                    <a:pt x="24587" y="4155"/>
                    <a:pt x="24277" y="4310"/>
                  </a:cubicBezTo>
                  <a:lnTo>
                    <a:pt x="24146" y="4370"/>
                  </a:lnTo>
                  <a:cubicBezTo>
                    <a:pt x="23813" y="4548"/>
                    <a:pt x="23444" y="4739"/>
                    <a:pt x="23110" y="4989"/>
                  </a:cubicBezTo>
                  <a:cubicBezTo>
                    <a:pt x="23051" y="5025"/>
                    <a:pt x="22991" y="5072"/>
                    <a:pt x="22944" y="5120"/>
                  </a:cubicBezTo>
                  <a:cubicBezTo>
                    <a:pt x="22849" y="5215"/>
                    <a:pt x="22777" y="5334"/>
                    <a:pt x="22741" y="5465"/>
                  </a:cubicBezTo>
                  <a:cubicBezTo>
                    <a:pt x="22491" y="6013"/>
                    <a:pt x="22313" y="6453"/>
                    <a:pt x="22170" y="6882"/>
                  </a:cubicBezTo>
                  <a:cubicBezTo>
                    <a:pt x="22158" y="6929"/>
                    <a:pt x="22146" y="6977"/>
                    <a:pt x="22134" y="7037"/>
                  </a:cubicBezTo>
                  <a:cubicBezTo>
                    <a:pt x="22003" y="6941"/>
                    <a:pt x="21872" y="6858"/>
                    <a:pt x="21741" y="6775"/>
                  </a:cubicBezTo>
                  <a:cubicBezTo>
                    <a:pt x="21610" y="6703"/>
                    <a:pt x="21479" y="6632"/>
                    <a:pt x="21348" y="6572"/>
                  </a:cubicBezTo>
                  <a:cubicBezTo>
                    <a:pt x="21360" y="6322"/>
                    <a:pt x="21313" y="6060"/>
                    <a:pt x="21194" y="5775"/>
                  </a:cubicBezTo>
                  <a:cubicBezTo>
                    <a:pt x="21051" y="5441"/>
                    <a:pt x="20813" y="5144"/>
                    <a:pt x="20491" y="4894"/>
                  </a:cubicBezTo>
                  <a:cubicBezTo>
                    <a:pt x="20586" y="4822"/>
                    <a:pt x="20682" y="4739"/>
                    <a:pt x="20765" y="4655"/>
                  </a:cubicBezTo>
                  <a:cubicBezTo>
                    <a:pt x="20920" y="4524"/>
                    <a:pt x="21074" y="4370"/>
                    <a:pt x="21205" y="4191"/>
                  </a:cubicBezTo>
                  <a:cubicBezTo>
                    <a:pt x="21444" y="3882"/>
                    <a:pt x="21646" y="3501"/>
                    <a:pt x="21801" y="3072"/>
                  </a:cubicBezTo>
                  <a:cubicBezTo>
                    <a:pt x="21932" y="2703"/>
                    <a:pt x="22027" y="2298"/>
                    <a:pt x="22075" y="1857"/>
                  </a:cubicBezTo>
                  <a:cubicBezTo>
                    <a:pt x="22098" y="1619"/>
                    <a:pt x="22110" y="1417"/>
                    <a:pt x="22110" y="1226"/>
                  </a:cubicBezTo>
                  <a:cubicBezTo>
                    <a:pt x="22110" y="857"/>
                    <a:pt x="22027" y="560"/>
                    <a:pt x="21860" y="322"/>
                  </a:cubicBezTo>
                  <a:cubicBezTo>
                    <a:pt x="21717" y="119"/>
                    <a:pt x="21491" y="0"/>
                    <a:pt x="21253" y="0"/>
                  </a:cubicBezTo>
                  <a:close/>
                </a:path>
              </a:pathLst>
            </a:custGeom>
            <a:solidFill>
              <a:schemeClr val="dk2"/>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31;p68">
              <a:extLst>
                <a:ext uri="{FF2B5EF4-FFF2-40B4-BE49-F238E27FC236}">
                  <a16:creationId xmlns:a16="http://schemas.microsoft.com/office/drawing/2014/main" id="{27C45B97-CDC2-393A-D768-A419CD24A94C}"/>
                </a:ext>
              </a:extLst>
            </p:cNvPr>
            <p:cNvSpPr/>
            <p:nvPr/>
          </p:nvSpPr>
          <p:spPr>
            <a:xfrm>
              <a:off x="7729069" y="3677922"/>
              <a:ext cx="1130962" cy="876296"/>
            </a:xfrm>
            <a:custGeom>
              <a:avLst/>
              <a:gdLst/>
              <a:ahLst/>
              <a:cxnLst/>
              <a:rect l="l" t="t" r="r" b="b"/>
              <a:pathLst>
                <a:path w="35017" h="27132" extrusionOk="0">
                  <a:moveTo>
                    <a:pt x="34707" y="3879"/>
                  </a:moveTo>
                  <a:cubicBezTo>
                    <a:pt x="34707" y="4141"/>
                    <a:pt x="34683" y="4403"/>
                    <a:pt x="34636" y="4653"/>
                  </a:cubicBezTo>
                  <a:cubicBezTo>
                    <a:pt x="34612" y="4843"/>
                    <a:pt x="34576" y="5034"/>
                    <a:pt x="34540" y="5224"/>
                  </a:cubicBezTo>
                  <a:cubicBezTo>
                    <a:pt x="34409" y="5082"/>
                    <a:pt x="34243" y="4963"/>
                    <a:pt x="34064" y="4879"/>
                  </a:cubicBezTo>
                  <a:cubicBezTo>
                    <a:pt x="33933" y="4820"/>
                    <a:pt x="33790" y="4796"/>
                    <a:pt x="33659" y="4772"/>
                  </a:cubicBezTo>
                  <a:cubicBezTo>
                    <a:pt x="33516" y="4748"/>
                    <a:pt x="33373" y="4712"/>
                    <a:pt x="33231" y="4689"/>
                  </a:cubicBezTo>
                  <a:cubicBezTo>
                    <a:pt x="32741" y="4612"/>
                    <a:pt x="32241" y="4556"/>
                    <a:pt x="31740" y="4556"/>
                  </a:cubicBezTo>
                  <a:cubicBezTo>
                    <a:pt x="31693" y="4556"/>
                    <a:pt x="31646" y="4557"/>
                    <a:pt x="31599" y="4558"/>
                  </a:cubicBezTo>
                  <a:cubicBezTo>
                    <a:pt x="31957" y="4403"/>
                    <a:pt x="32338" y="4296"/>
                    <a:pt x="32719" y="4201"/>
                  </a:cubicBezTo>
                  <a:cubicBezTo>
                    <a:pt x="33100" y="4093"/>
                    <a:pt x="33493" y="4022"/>
                    <a:pt x="33874" y="3962"/>
                  </a:cubicBezTo>
                  <a:lnTo>
                    <a:pt x="33897" y="3974"/>
                  </a:lnTo>
                  <a:cubicBezTo>
                    <a:pt x="33919" y="3985"/>
                    <a:pt x="33942" y="3989"/>
                    <a:pt x="33965" y="3989"/>
                  </a:cubicBezTo>
                  <a:cubicBezTo>
                    <a:pt x="34018" y="3989"/>
                    <a:pt x="34074" y="3967"/>
                    <a:pt x="34124" y="3951"/>
                  </a:cubicBezTo>
                  <a:cubicBezTo>
                    <a:pt x="34171" y="3939"/>
                    <a:pt x="34207" y="3927"/>
                    <a:pt x="34255" y="3915"/>
                  </a:cubicBezTo>
                  <a:cubicBezTo>
                    <a:pt x="34409" y="3903"/>
                    <a:pt x="34564" y="3891"/>
                    <a:pt x="34707" y="3879"/>
                  </a:cubicBezTo>
                  <a:close/>
                  <a:moveTo>
                    <a:pt x="33838" y="1248"/>
                  </a:moveTo>
                  <a:cubicBezTo>
                    <a:pt x="33993" y="1272"/>
                    <a:pt x="34112" y="1319"/>
                    <a:pt x="34219" y="1438"/>
                  </a:cubicBezTo>
                  <a:cubicBezTo>
                    <a:pt x="34338" y="1593"/>
                    <a:pt x="34409" y="1795"/>
                    <a:pt x="34469" y="1974"/>
                  </a:cubicBezTo>
                  <a:cubicBezTo>
                    <a:pt x="34647" y="2486"/>
                    <a:pt x="34719" y="3022"/>
                    <a:pt x="34719" y="3558"/>
                  </a:cubicBezTo>
                  <a:cubicBezTo>
                    <a:pt x="34695" y="3570"/>
                    <a:pt x="34671" y="3581"/>
                    <a:pt x="34659" y="3593"/>
                  </a:cubicBezTo>
                  <a:cubicBezTo>
                    <a:pt x="34600" y="3629"/>
                    <a:pt x="34552" y="3653"/>
                    <a:pt x="34493" y="3689"/>
                  </a:cubicBezTo>
                  <a:cubicBezTo>
                    <a:pt x="34433" y="3712"/>
                    <a:pt x="34362" y="3724"/>
                    <a:pt x="34302" y="3748"/>
                  </a:cubicBezTo>
                  <a:cubicBezTo>
                    <a:pt x="34266" y="3760"/>
                    <a:pt x="34231" y="3772"/>
                    <a:pt x="34195" y="3784"/>
                  </a:cubicBezTo>
                  <a:cubicBezTo>
                    <a:pt x="33993" y="3808"/>
                    <a:pt x="33790" y="3843"/>
                    <a:pt x="33588" y="3879"/>
                  </a:cubicBezTo>
                  <a:cubicBezTo>
                    <a:pt x="32885" y="3998"/>
                    <a:pt x="32195" y="4177"/>
                    <a:pt x="31540" y="4451"/>
                  </a:cubicBezTo>
                  <a:cubicBezTo>
                    <a:pt x="31076" y="4653"/>
                    <a:pt x="30671" y="4939"/>
                    <a:pt x="30278" y="5248"/>
                  </a:cubicBezTo>
                  <a:cubicBezTo>
                    <a:pt x="30730" y="4641"/>
                    <a:pt x="31171" y="4010"/>
                    <a:pt x="31576" y="3367"/>
                  </a:cubicBezTo>
                  <a:cubicBezTo>
                    <a:pt x="31742" y="3105"/>
                    <a:pt x="31909" y="2843"/>
                    <a:pt x="32064" y="2581"/>
                  </a:cubicBezTo>
                  <a:cubicBezTo>
                    <a:pt x="32207" y="2343"/>
                    <a:pt x="32338" y="2105"/>
                    <a:pt x="32516" y="1891"/>
                  </a:cubicBezTo>
                  <a:cubicBezTo>
                    <a:pt x="32695" y="1676"/>
                    <a:pt x="32909" y="1498"/>
                    <a:pt x="33183" y="1403"/>
                  </a:cubicBezTo>
                  <a:cubicBezTo>
                    <a:pt x="33397" y="1319"/>
                    <a:pt x="33624" y="1284"/>
                    <a:pt x="33838" y="1248"/>
                  </a:cubicBezTo>
                  <a:close/>
                  <a:moveTo>
                    <a:pt x="18191" y="4644"/>
                  </a:moveTo>
                  <a:cubicBezTo>
                    <a:pt x="18223" y="4644"/>
                    <a:pt x="18254" y="4648"/>
                    <a:pt x="18276" y="4653"/>
                  </a:cubicBezTo>
                  <a:cubicBezTo>
                    <a:pt x="18384" y="4665"/>
                    <a:pt x="18491" y="4689"/>
                    <a:pt x="18598" y="4724"/>
                  </a:cubicBezTo>
                  <a:cubicBezTo>
                    <a:pt x="18836" y="4796"/>
                    <a:pt x="19086" y="4867"/>
                    <a:pt x="19288" y="5010"/>
                  </a:cubicBezTo>
                  <a:cubicBezTo>
                    <a:pt x="19431" y="5105"/>
                    <a:pt x="19574" y="5260"/>
                    <a:pt x="19610" y="5439"/>
                  </a:cubicBezTo>
                  <a:cubicBezTo>
                    <a:pt x="19598" y="5451"/>
                    <a:pt x="19574" y="5463"/>
                    <a:pt x="19562" y="5474"/>
                  </a:cubicBezTo>
                  <a:cubicBezTo>
                    <a:pt x="19518" y="5488"/>
                    <a:pt x="19471" y="5493"/>
                    <a:pt x="19424" y="5493"/>
                  </a:cubicBezTo>
                  <a:cubicBezTo>
                    <a:pt x="19341" y="5493"/>
                    <a:pt x="19257" y="5478"/>
                    <a:pt x="19181" y="5463"/>
                  </a:cubicBezTo>
                  <a:cubicBezTo>
                    <a:pt x="18919" y="5403"/>
                    <a:pt x="18669" y="5296"/>
                    <a:pt x="18431" y="5165"/>
                  </a:cubicBezTo>
                  <a:cubicBezTo>
                    <a:pt x="18324" y="5105"/>
                    <a:pt x="18229" y="5046"/>
                    <a:pt x="18145" y="4951"/>
                  </a:cubicBezTo>
                  <a:cubicBezTo>
                    <a:pt x="18098" y="4891"/>
                    <a:pt x="18014" y="4784"/>
                    <a:pt x="18062" y="4701"/>
                  </a:cubicBezTo>
                  <a:cubicBezTo>
                    <a:pt x="18084" y="4656"/>
                    <a:pt x="18139" y="4644"/>
                    <a:pt x="18191" y="4644"/>
                  </a:cubicBezTo>
                  <a:close/>
                  <a:moveTo>
                    <a:pt x="32814" y="1343"/>
                  </a:moveTo>
                  <a:lnTo>
                    <a:pt x="32814" y="1343"/>
                  </a:lnTo>
                  <a:cubicBezTo>
                    <a:pt x="32802" y="1355"/>
                    <a:pt x="32778" y="1355"/>
                    <a:pt x="32766" y="1367"/>
                  </a:cubicBezTo>
                  <a:cubicBezTo>
                    <a:pt x="32540" y="1510"/>
                    <a:pt x="32350" y="1700"/>
                    <a:pt x="32195" y="1915"/>
                  </a:cubicBezTo>
                  <a:cubicBezTo>
                    <a:pt x="32016" y="2141"/>
                    <a:pt x="31873" y="2391"/>
                    <a:pt x="31730" y="2629"/>
                  </a:cubicBezTo>
                  <a:cubicBezTo>
                    <a:pt x="31564" y="2891"/>
                    <a:pt x="31397" y="3153"/>
                    <a:pt x="31230" y="3415"/>
                  </a:cubicBezTo>
                  <a:cubicBezTo>
                    <a:pt x="30611" y="4332"/>
                    <a:pt x="29968" y="5236"/>
                    <a:pt x="29278" y="6106"/>
                  </a:cubicBezTo>
                  <a:cubicBezTo>
                    <a:pt x="29182" y="6201"/>
                    <a:pt x="29063" y="6272"/>
                    <a:pt x="28921" y="6308"/>
                  </a:cubicBezTo>
                  <a:cubicBezTo>
                    <a:pt x="28822" y="6331"/>
                    <a:pt x="28720" y="6339"/>
                    <a:pt x="28618" y="6339"/>
                  </a:cubicBezTo>
                  <a:cubicBezTo>
                    <a:pt x="28559" y="6339"/>
                    <a:pt x="28501" y="6336"/>
                    <a:pt x="28444" y="6332"/>
                  </a:cubicBezTo>
                  <a:cubicBezTo>
                    <a:pt x="28278" y="6320"/>
                    <a:pt x="28114" y="6314"/>
                    <a:pt x="27952" y="6314"/>
                  </a:cubicBezTo>
                  <a:cubicBezTo>
                    <a:pt x="27789" y="6314"/>
                    <a:pt x="27629" y="6320"/>
                    <a:pt x="27468" y="6332"/>
                  </a:cubicBezTo>
                  <a:cubicBezTo>
                    <a:pt x="27135" y="6356"/>
                    <a:pt x="26813" y="6391"/>
                    <a:pt x="26492" y="6475"/>
                  </a:cubicBezTo>
                  <a:cubicBezTo>
                    <a:pt x="26456" y="6487"/>
                    <a:pt x="26420" y="6510"/>
                    <a:pt x="26385" y="6522"/>
                  </a:cubicBezTo>
                  <a:cubicBezTo>
                    <a:pt x="26444" y="6487"/>
                    <a:pt x="26504" y="6451"/>
                    <a:pt x="26551" y="6403"/>
                  </a:cubicBezTo>
                  <a:cubicBezTo>
                    <a:pt x="27242" y="5903"/>
                    <a:pt x="27766" y="5248"/>
                    <a:pt x="28266" y="4570"/>
                  </a:cubicBezTo>
                  <a:cubicBezTo>
                    <a:pt x="28516" y="4224"/>
                    <a:pt x="28754" y="3867"/>
                    <a:pt x="28992" y="3510"/>
                  </a:cubicBezTo>
                  <a:lnTo>
                    <a:pt x="29004" y="3510"/>
                  </a:lnTo>
                  <a:cubicBezTo>
                    <a:pt x="29135" y="3391"/>
                    <a:pt x="29254" y="3248"/>
                    <a:pt x="29397" y="3129"/>
                  </a:cubicBezTo>
                  <a:cubicBezTo>
                    <a:pt x="29468" y="3058"/>
                    <a:pt x="29540" y="2998"/>
                    <a:pt x="29623" y="2938"/>
                  </a:cubicBezTo>
                  <a:lnTo>
                    <a:pt x="29635" y="2927"/>
                  </a:lnTo>
                  <a:cubicBezTo>
                    <a:pt x="29694" y="2879"/>
                    <a:pt x="29742" y="2831"/>
                    <a:pt x="29790" y="2796"/>
                  </a:cubicBezTo>
                  <a:cubicBezTo>
                    <a:pt x="29933" y="2677"/>
                    <a:pt x="30064" y="2557"/>
                    <a:pt x="30195" y="2438"/>
                  </a:cubicBezTo>
                  <a:cubicBezTo>
                    <a:pt x="30314" y="2319"/>
                    <a:pt x="30433" y="2176"/>
                    <a:pt x="30528" y="2034"/>
                  </a:cubicBezTo>
                  <a:cubicBezTo>
                    <a:pt x="31123" y="1772"/>
                    <a:pt x="31730" y="1569"/>
                    <a:pt x="32373" y="1426"/>
                  </a:cubicBezTo>
                  <a:cubicBezTo>
                    <a:pt x="32516" y="1391"/>
                    <a:pt x="32671" y="1367"/>
                    <a:pt x="32814" y="1343"/>
                  </a:cubicBezTo>
                  <a:close/>
                  <a:moveTo>
                    <a:pt x="15889" y="5244"/>
                  </a:moveTo>
                  <a:cubicBezTo>
                    <a:pt x="15908" y="5244"/>
                    <a:pt x="15926" y="5249"/>
                    <a:pt x="15943" y="5260"/>
                  </a:cubicBezTo>
                  <a:cubicBezTo>
                    <a:pt x="16014" y="5308"/>
                    <a:pt x="16002" y="5451"/>
                    <a:pt x="15990" y="5522"/>
                  </a:cubicBezTo>
                  <a:cubicBezTo>
                    <a:pt x="15967" y="5641"/>
                    <a:pt x="15907" y="5748"/>
                    <a:pt x="15847" y="5844"/>
                  </a:cubicBezTo>
                  <a:cubicBezTo>
                    <a:pt x="15717" y="6082"/>
                    <a:pt x="15550" y="6296"/>
                    <a:pt x="15347" y="6475"/>
                  </a:cubicBezTo>
                  <a:cubicBezTo>
                    <a:pt x="15264" y="6558"/>
                    <a:pt x="15145" y="6653"/>
                    <a:pt x="15026" y="6677"/>
                  </a:cubicBezTo>
                  <a:lnTo>
                    <a:pt x="14955" y="6677"/>
                  </a:lnTo>
                  <a:cubicBezTo>
                    <a:pt x="14895" y="6498"/>
                    <a:pt x="14955" y="6284"/>
                    <a:pt x="15026" y="6141"/>
                  </a:cubicBezTo>
                  <a:cubicBezTo>
                    <a:pt x="15133" y="5915"/>
                    <a:pt x="15312" y="5725"/>
                    <a:pt x="15490" y="5546"/>
                  </a:cubicBezTo>
                  <a:cubicBezTo>
                    <a:pt x="15562" y="5474"/>
                    <a:pt x="15633" y="5391"/>
                    <a:pt x="15717" y="5320"/>
                  </a:cubicBezTo>
                  <a:cubicBezTo>
                    <a:pt x="15762" y="5292"/>
                    <a:pt x="15828" y="5244"/>
                    <a:pt x="15889" y="5244"/>
                  </a:cubicBezTo>
                  <a:close/>
                  <a:moveTo>
                    <a:pt x="19142" y="7095"/>
                  </a:moveTo>
                  <a:cubicBezTo>
                    <a:pt x="19521" y="7095"/>
                    <a:pt x="19901" y="7133"/>
                    <a:pt x="20277" y="7225"/>
                  </a:cubicBezTo>
                  <a:cubicBezTo>
                    <a:pt x="20443" y="7260"/>
                    <a:pt x="20610" y="7308"/>
                    <a:pt x="20765" y="7368"/>
                  </a:cubicBezTo>
                  <a:cubicBezTo>
                    <a:pt x="20503" y="7332"/>
                    <a:pt x="20241" y="7308"/>
                    <a:pt x="19979" y="7296"/>
                  </a:cubicBezTo>
                  <a:cubicBezTo>
                    <a:pt x="19935" y="7295"/>
                    <a:pt x="19892" y="7295"/>
                    <a:pt x="19848" y="7295"/>
                  </a:cubicBezTo>
                  <a:cubicBezTo>
                    <a:pt x="19378" y="7295"/>
                    <a:pt x="18901" y="7352"/>
                    <a:pt x="18443" y="7439"/>
                  </a:cubicBezTo>
                  <a:cubicBezTo>
                    <a:pt x="18407" y="7379"/>
                    <a:pt x="18372" y="7320"/>
                    <a:pt x="18336" y="7260"/>
                  </a:cubicBezTo>
                  <a:cubicBezTo>
                    <a:pt x="18324" y="7225"/>
                    <a:pt x="18312" y="7177"/>
                    <a:pt x="18300" y="7141"/>
                  </a:cubicBezTo>
                  <a:lnTo>
                    <a:pt x="18372" y="7141"/>
                  </a:lnTo>
                  <a:cubicBezTo>
                    <a:pt x="18627" y="7112"/>
                    <a:pt x="18884" y="7095"/>
                    <a:pt x="19142" y="7095"/>
                  </a:cubicBezTo>
                  <a:close/>
                  <a:moveTo>
                    <a:pt x="31433" y="4617"/>
                  </a:moveTo>
                  <a:cubicBezTo>
                    <a:pt x="32004" y="4653"/>
                    <a:pt x="32576" y="4689"/>
                    <a:pt x="33135" y="4772"/>
                  </a:cubicBezTo>
                  <a:cubicBezTo>
                    <a:pt x="33302" y="4796"/>
                    <a:pt x="33469" y="4820"/>
                    <a:pt x="33635" y="4867"/>
                  </a:cubicBezTo>
                  <a:lnTo>
                    <a:pt x="33635" y="4891"/>
                  </a:lnTo>
                  <a:cubicBezTo>
                    <a:pt x="33683" y="4903"/>
                    <a:pt x="33731" y="4903"/>
                    <a:pt x="33778" y="4915"/>
                  </a:cubicBezTo>
                  <a:cubicBezTo>
                    <a:pt x="33826" y="4939"/>
                    <a:pt x="33874" y="4963"/>
                    <a:pt x="33909" y="4986"/>
                  </a:cubicBezTo>
                  <a:cubicBezTo>
                    <a:pt x="34005" y="5046"/>
                    <a:pt x="34076" y="5093"/>
                    <a:pt x="34147" y="5153"/>
                  </a:cubicBezTo>
                  <a:lnTo>
                    <a:pt x="34171" y="5165"/>
                  </a:lnTo>
                  <a:cubicBezTo>
                    <a:pt x="34195" y="5224"/>
                    <a:pt x="34231" y="5272"/>
                    <a:pt x="34255" y="5332"/>
                  </a:cubicBezTo>
                  <a:cubicBezTo>
                    <a:pt x="34314" y="5463"/>
                    <a:pt x="34362" y="5594"/>
                    <a:pt x="34397" y="5725"/>
                  </a:cubicBezTo>
                  <a:lnTo>
                    <a:pt x="34409" y="5736"/>
                  </a:lnTo>
                  <a:cubicBezTo>
                    <a:pt x="34386" y="5808"/>
                    <a:pt x="34362" y="5879"/>
                    <a:pt x="34326" y="5951"/>
                  </a:cubicBezTo>
                  <a:cubicBezTo>
                    <a:pt x="34159" y="6356"/>
                    <a:pt x="33850" y="6641"/>
                    <a:pt x="33481" y="6868"/>
                  </a:cubicBezTo>
                  <a:cubicBezTo>
                    <a:pt x="32814" y="7272"/>
                    <a:pt x="32088" y="7510"/>
                    <a:pt x="31326" y="7606"/>
                  </a:cubicBezTo>
                  <a:cubicBezTo>
                    <a:pt x="31266" y="7606"/>
                    <a:pt x="31218" y="7618"/>
                    <a:pt x="31171" y="7630"/>
                  </a:cubicBezTo>
                  <a:cubicBezTo>
                    <a:pt x="31064" y="7641"/>
                    <a:pt x="30957" y="7641"/>
                    <a:pt x="30849" y="7653"/>
                  </a:cubicBezTo>
                  <a:cubicBezTo>
                    <a:pt x="30826" y="7653"/>
                    <a:pt x="30790" y="7665"/>
                    <a:pt x="30778" y="7677"/>
                  </a:cubicBezTo>
                  <a:cubicBezTo>
                    <a:pt x="30552" y="7582"/>
                    <a:pt x="30325" y="7499"/>
                    <a:pt x="30087" y="7451"/>
                  </a:cubicBezTo>
                  <a:cubicBezTo>
                    <a:pt x="29859" y="7401"/>
                    <a:pt x="29631" y="7377"/>
                    <a:pt x="29396" y="7377"/>
                  </a:cubicBezTo>
                  <a:cubicBezTo>
                    <a:pt x="29349" y="7377"/>
                    <a:pt x="29302" y="7378"/>
                    <a:pt x="29254" y="7379"/>
                  </a:cubicBezTo>
                  <a:cubicBezTo>
                    <a:pt x="28944" y="7391"/>
                    <a:pt x="28647" y="7463"/>
                    <a:pt x="28349" y="7534"/>
                  </a:cubicBezTo>
                  <a:cubicBezTo>
                    <a:pt x="28754" y="7213"/>
                    <a:pt x="29087" y="6784"/>
                    <a:pt x="29421" y="6379"/>
                  </a:cubicBezTo>
                  <a:cubicBezTo>
                    <a:pt x="29647" y="6094"/>
                    <a:pt x="29861" y="5808"/>
                    <a:pt x="30075" y="5522"/>
                  </a:cubicBezTo>
                  <a:cubicBezTo>
                    <a:pt x="30314" y="5344"/>
                    <a:pt x="30552" y="5153"/>
                    <a:pt x="30790" y="4974"/>
                  </a:cubicBezTo>
                  <a:cubicBezTo>
                    <a:pt x="30992" y="4843"/>
                    <a:pt x="31207" y="4724"/>
                    <a:pt x="31433" y="4617"/>
                  </a:cubicBezTo>
                  <a:close/>
                  <a:moveTo>
                    <a:pt x="16943" y="7499"/>
                  </a:moveTo>
                  <a:cubicBezTo>
                    <a:pt x="16955" y="7570"/>
                    <a:pt x="16967" y="7641"/>
                    <a:pt x="16979" y="7713"/>
                  </a:cubicBezTo>
                  <a:cubicBezTo>
                    <a:pt x="16979" y="7749"/>
                    <a:pt x="16979" y="7784"/>
                    <a:pt x="16979" y="7832"/>
                  </a:cubicBezTo>
                  <a:cubicBezTo>
                    <a:pt x="16479" y="7987"/>
                    <a:pt x="16002" y="8201"/>
                    <a:pt x="15550" y="8475"/>
                  </a:cubicBezTo>
                  <a:cubicBezTo>
                    <a:pt x="15324" y="8606"/>
                    <a:pt x="15109" y="8761"/>
                    <a:pt x="14907" y="8915"/>
                  </a:cubicBezTo>
                  <a:cubicBezTo>
                    <a:pt x="15014" y="8796"/>
                    <a:pt x="15133" y="8665"/>
                    <a:pt x="15264" y="8546"/>
                  </a:cubicBezTo>
                  <a:cubicBezTo>
                    <a:pt x="15728" y="8106"/>
                    <a:pt x="16288" y="7784"/>
                    <a:pt x="16883" y="7534"/>
                  </a:cubicBezTo>
                  <a:cubicBezTo>
                    <a:pt x="16895" y="7522"/>
                    <a:pt x="16919" y="7510"/>
                    <a:pt x="16943" y="7499"/>
                  </a:cubicBezTo>
                  <a:close/>
                  <a:moveTo>
                    <a:pt x="32992" y="7439"/>
                  </a:moveTo>
                  <a:cubicBezTo>
                    <a:pt x="33088" y="7463"/>
                    <a:pt x="33171" y="7487"/>
                    <a:pt x="33266" y="7522"/>
                  </a:cubicBezTo>
                  <a:cubicBezTo>
                    <a:pt x="33540" y="7630"/>
                    <a:pt x="33790" y="7784"/>
                    <a:pt x="33874" y="8082"/>
                  </a:cubicBezTo>
                  <a:cubicBezTo>
                    <a:pt x="33969" y="8380"/>
                    <a:pt x="33897" y="8701"/>
                    <a:pt x="33766" y="8975"/>
                  </a:cubicBezTo>
                  <a:cubicBezTo>
                    <a:pt x="33754" y="8999"/>
                    <a:pt x="33743" y="9023"/>
                    <a:pt x="33731" y="9046"/>
                  </a:cubicBezTo>
                  <a:cubicBezTo>
                    <a:pt x="33243" y="8903"/>
                    <a:pt x="32731" y="8844"/>
                    <a:pt x="32230" y="8844"/>
                  </a:cubicBezTo>
                  <a:cubicBezTo>
                    <a:pt x="32004" y="8844"/>
                    <a:pt x="31790" y="8844"/>
                    <a:pt x="31564" y="8868"/>
                  </a:cubicBezTo>
                  <a:cubicBezTo>
                    <a:pt x="31504" y="8868"/>
                    <a:pt x="31433" y="8856"/>
                    <a:pt x="31373" y="8856"/>
                  </a:cubicBezTo>
                  <a:cubicBezTo>
                    <a:pt x="31302" y="8844"/>
                    <a:pt x="31230" y="8844"/>
                    <a:pt x="31171" y="8808"/>
                  </a:cubicBezTo>
                  <a:cubicBezTo>
                    <a:pt x="31052" y="8749"/>
                    <a:pt x="31016" y="8594"/>
                    <a:pt x="31004" y="8475"/>
                  </a:cubicBezTo>
                  <a:cubicBezTo>
                    <a:pt x="30992" y="8356"/>
                    <a:pt x="30980" y="8237"/>
                    <a:pt x="30957" y="8106"/>
                  </a:cubicBezTo>
                  <a:cubicBezTo>
                    <a:pt x="30968" y="8058"/>
                    <a:pt x="30992" y="8022"/>
                    <a:pt x="31016" y="7987"/>
                  </a:cubicBezTo>
                  <a:cubicBezTo>
                    <a:pt x="31028" y="7951"/>
                    <a:pt x="31052" y="7927"/>
                    <a:pt x="31087" y="7891"/>
                  </a:cubicBezTo>
                  <a:cubicBezTo>
                    <a:pt x="31242" y="7891"/>
                    <a:pt x="31409" y="7880"/>
                    <a:pt x="31576" y="7856"/>
                  </a:cubicBezTo>
                  <a:cubicBezTo>
                    <a:pt x="32052" y="7784"/>
                    <a:pt x="32516" y="7653"/>
                    <a:pt x="32957" y="7463"/>
                  </a:cubicBezTo>
                  <a:cubicBezTo>
                    <a:pt x="32969" y="7451"/>
                    <a:pt x="32981" y="7439"/>
                    <a:pt x="32992" y="7439"/>
                  </a:cubicBezTo>
                  <a:close/>
                  <a:moveTo>
                    <a:pt x="30183" y="8130"/>
                  </a:moveTo>
                  <a:lnTo>
                    <a:pt x="30206" y="8141"/>
                  </a:lnTo>
                  <a:cubicBezTo>
                    <a:pt x="30266" y="8165"/>
                    <a:pt x="30325" y="8189"/>
                    <a:pt x="30373" y="8213"/>
                  </a:cubicBezTo>
                  <a:cubicBezTo>
                    <a:pt x="30421" y="8249"/>
                    <a:pt x="30468" y="8272"/>
                    <a:pt x="30504" y="8308"/>
                  </a:cubicBezTo>
                  <a:cubicBezTo>
                    <a:pt x="30576" y="8368"/>
                    <a:pt x="30623" y="8415"/>
                    <a:pt x="30659" y="8475"/>
                  </a:cubicBezTo>
                  <a:cubicBezTo>
                    <a:pt x="30635" y="8653"/>
                    <a:pt x="30623" y="8832"/>
                    <a:pt x="30564" y="9011"/>
                  </a:cubicBezTo>
                  <a:cubicBezTo>
                    <a:pt x="30480" y="9213"/>
                    <a:pt x="30361" y="9404"/>
                    <a:pt x="30218" y="9570"/>
                  </a:cubicBezTo>
                  <a:cubicBezTo>
                    <a:pt x="30099" y="9701"/>
                    <a:pt x="29968" y="9820"/>
                    <a:pt x="29837" y="9939"/>
                  </a:cubicBezTo>
                  <a:cubicBezTo>
                    <a:pt x="29456" y="9868"/>
                    <a:pt x="29087" y="9796"/>
                    <a:pt x="28718" y="9725"/>
                  </a:cubicBezTo>
                  <a:cubicBezTo>
                    <a:pt x="28349" y="9654"/>
                    <a:pt x="27968" y="9594"/>
                    <a:pt x="27599" y="9535"/>
                  </a:cubicBezTo>
                  <a:cubicBezTo>
                    <a:pt x="27075" y="9463"/>
                    <a:pt x="26551" y="9404"/>
                    <a:pt x="26015" y="9404"/>
                  </a:cubicBezTo>
                  <a:cubicBezTo>
                    <a:pt x="26146" y="9368"/>
                    <a:pt x="26289" y="9320"/>
                    <a:pt x="26420" y="9284"/>
                  </a:cubicBezTo>
                  <a:cubicBezTo>
                    <a:pt x="27158" y="9034"/>
                    <a:pt x="27873" y="8761"/>
                    <a:pt x="28599" y="8487"/>
                  </a:cubicBezTo>
                  <a:cubicBezTo>
                    <a:pt x="28956" y="8356"/>
                    <a:pt x="29313" y="8237"/>
                    <a:pt x="29683" y="8165"/>
                  </a:cubicBezTo>
                  <a:cubicBezTo>
                    <a:pt x="29849" y="8141"/>
                    <a:pt x="30016" y="8130"/>
                    <a:pt x="30183" y="8130"/>
                  </a:cubicBezTo>
                  <a:close/>
                  <a:moveTo>
                    <a:pt x="29433" y="2557"/>
                  </a:moveTo>
                  <a:lnTo>
                    <a:pt x="29433" y="2557"/>
                  </a:lnTo>
                  <a:cubicBezTo>
                    <a:pt x="29361" y="2712"/>
                    <a:pt x="29278" y="2867"/>
                    <a:pt x="29194" y="3010"/>
                  </a:cubicBezTo>
                  <a:cubicBezTo>
                    <a:pt x="29075" y="3212"/>
                    <a:pt x="28932" y="3415"/>
                    <a:pt x="28801" y="3617"/>
                  </a:cubicBezTo>
                  <a:cubicBezTo>
                    <a:pt x="28528" y="4010"/>
                    <a:pt x="28266" y="4415"/>
                    <a:pt x="27968" y="4784"/>
                  </a:cubicBezTo>
                  <a:cubicBezTo>
                    <a:pt x="27444" y="5451"/>
                    <a:pt x="26849" y="6082"/>
                    <a:pt x="26123" y="6534"/>
                  </a:cubicBezTo>
                  <a:cubicBezTo>
                    <a:pt x="25730" y="6784"/>
                    <a:pt x="25301" y="6987"/>
                    <a:pt x="24896" y="7213"/>
                  </a:cubicBezTo>
                  <a:cubicBezTo>
                    <a:pt x="24491" y="7427"/>
                    <a:pt x="24087" y="7653"/>
                    <a:pt x="23682" y="7891"/>
                  </a:cubicBezTo>
                  <a:cubicBezTo>
                    <a:pt x="22896" y="8368"/>
                    <a:pt x="22122" y="8856"/>
                    <a:pt x="21384" y="9380"/>
                  </a:cubicBezTo>
                  <a:cubicBezTo>
                    <a:pt x="21027" y="9630"/>
                    <a:pt x="20681" y="9880"/>
                    <a:pt x="20348" y="10142"/>
                  </a:cubicBezTo>
                  <a:cubicBezTo>
                    <a:pt x="20610" y="9844"/>
                    <a:pt x="20884" y="9546"/>
                    <a:pt x="21170" y="9249"/>
                  </a:cubicBezTo>
                  <a:cubicBezTo>
                    <a:pt x="21479" y="8927"/>
                    <a:pt x="21789" y="8606"/>
                    <a:pt x="22110" y="8296"/>
                  </a:cubicBezTo>
                  <a:cubicBezTo>
                    <a:pt x="22122" y="8284"/>
                    <a:pt x="22146" y="8272"/>
                    <a:pt x="22158" y="8249"/>
                  </a:cubicBezTo>
                  <a:cubicBezTo>
                    <a:pt x="22467" y="7939"/>
                    <a:pt x="22789" y="7630"/>
                    <a:pt x="23110" y="7332"/>
                  </a:cubicBezTo>
                  <a:cubicBezTo>
                    <a:pt x="24456" y="6082"/>
                    <a:pt x="25873" y="4915"/>
                    <a:pt x="27361" y="3867"/>
                  </a:cubicBezTo>
                  <a:cubicBezTo>
                    <a:pt x="28028" y="3403"/>
                    <a:pt x="28718" y="2950"/>
                    <a:pt x="29433" y="2557"/>
                  </a:cubicBezTo>
                  <a:close/>
                  <a:moveTo>
                    <a:pt x="28090" y="6471"/>
                  </a:moveTo>
                  <a:cubicBezTo>
                    <a:pt x="28141" y="6471"/>
                    <a:pt x="28192" y="6472"/>
                    <a:pt x="28242" y="6475"/>
                  </a:cubicBezTo>
                  <a:cubicBezTo>
                    <a:pt x="28409" y="6487"/>
                    <a:pt x="28575" y="6510"/>
                    <a:pt x="28718" y="6594"/>
                  </a:cubicBezTo>
                  <a:cubicBezTo>
                    <a:pt x="28730" y="6617"/>
                    <a:pt x="28766" y="6641"/>
                    <a:pt x="28801" y="6641"/>
                  </a:cubicBezTo>
                  <a:lnTo>
                    <a:pt x="28825" y="6653"/>
                  </a:lnTo>
                  <a:cubicBezTo>
                    <a:pt x="28504" y="7034"/>
                    <a:pt x="28159" y="7379"/>
                    <a:pt x="27706" y="7606"/>
                  </a:cubicBezTo>
                  <a:cubicBezTo>
                    <a:pt x="27420" y="7737"/>
                    <a:pt x="27123" y="7820"/>
                    <a:pt x="26813" y="7903"/>
                  </a:cubicBezTo>
                  <a:cubicBezTo>
                    <a:pt x="26515" y="7975"/>
                    <a:pt x="26218" y="8070"/>
                    <a:pt x="25920" y="8153"/>
                  </a:cubicBezTo>
                  <a:cubicBezTo>
                    <a:pt x="24694" y="8522"/>
                    <a:pt x="23503" y="8975"/>
                    <a:pt x="22348" y="9511"/>
                  </a:cubicBezTo>
                  <a:cubicBezTo>
                    <a:pt x="21467" y="9916"/>
                    <a:pt x="20598" y="10380"/>
                    <a:pt x="19765" y="10880"/>
                  </a:cubicBezTo>
                  <a:cubicBezTo>
                    <a:pt x="20027" y="10666"/>
                    <a:pt x="20289" y="10439"/>
                    <a:pt x="20550" y="10237"/>
                  </a:cubicBezTo>
                  <a:cubicBezTo>
                    <a:pt x="20955" y="9916"/>
                    <a:pt x="21372" y="9618"/>
                    <a:pt x="21801" y="9320"/>
                  </a:cubicBezTo>
                  <a:cubicBezTo>
                    <a:pt x="22551" y="8784"/>
                    <a:pt x="23325" y="8272"/>
                    <a:pt x="24122" y="7796"/>
                  </a:cubicBezTo>
                  <a:cubicBezTo>
                    <a:pt x="24527" y="7558"/>
                    <a:pt x="24932" y="7332"/>
                    <a:pt x="25337" y="7118"/>
                  </a:cubicBezTo>
                  <a:cubicBezTo>
                    <a:pt x="25444" y="7058"/>
                    <a:pt x="25551" y="6998"/>
                    <a:pt x="25658" y="6951"/>
                  </a:cubicBezTo>
                  <a:lnTo>
                    <a:pt x="25682" y="6951"/>
                  </a:lnTo>
                  <a:cubicBezTo>
                    <a:pt x="25765" y="6939"/>
                    <a:pt x="25837" y="6903"/>
                    <a:pt x="25920" y="6868"/>
                  </a:cubicBezTo>
                  <a:cubicBezTo>
                    <a:pt x="26004" y="6832"/>
                    <a:pt x="26087" y="6796"/>
                    <a:pt x="26170" y="6760"/>
                  </a:cubicBezTo>
                  <a:lnTo>
                    <a:pt x="26170" y="6748"/>
                  </a:lnTo>
                  <a:cubicBezTo>
                    <a:pt x="26289" y="6713"/>
                    <a:pt x="26408" y="6677"/>
                    <a:pt x="26527" y="6653"/>
                  </a:cubicBezTo>
                  <a:cubicBezTo>
                    <a:pt x="26813" y="6582"/>
                    <a:pt x="27111" y="6534"/>
                    <a:pt x="27397" y="6510"/>
                  </a:cubicBezTo>
                  <a:cubicBezTo>
                    <a:pt x="27630" y="6491"/>
                    <a:pt x="27863" y="6471"/>
                    <a:pt x="28090" y="6471"/>
                  </a:cubicBezTo>
                  <a:close/>
                  <a:moveTo>
                    <a:pt x="29325" y="7606"/>
                  </a:moveTo>
                  <a:cubicBezTo>
                    <a:pt x="29825" y="7618"/>
                    <a:pt x="30302" y="7749"/>
                    <a:pt x="30742" y="7975"/>
                  </a:cubicBezTo>
                  <a:lnTo>
                    <a:pt x="30742" y="7987"/>
                  </a:lnTo>
                  <a:lnTo>
                    <a:pt x="30730" y="8011"/>
                  </a:lnTo>
                  <a:lnTo>
                    <a:pt x="30730" y="8022"/>
                  </a:lnTo>
                  <a:cubicBezTo>
                    <a:pt x="30571" y="7981"/>
                    <a:pt x="30410" y="7965"/>
                    <a:pt x="30247" y="7965"/>
                  </a:cubicBezTo>
                  <a:cubicBezTo>
                    <a:pt x="30033" y="7965"/>
                    <a:pt x="29816" y="7994"/>
                    <a:pt x="29599" y="8034"/>
                  </a:cubicBezTo>
                  <a:cubicBezTo>
                    <a:pt x="29218" y="8106"/>
                    <a:pt x="28849" y="8237"/>
                    <a:pt x="28492" y="8380"/>
                  </a:cubicBezTo>
                  <a:cubicBezTo>
                    <a:pt x="28135" y="8522"/>
                    <a:pt x="27766" y="8665"/>
                    <a:pt x="27397" y="8808"/>
                  </a:cubicBezTo>
                  <a:cubicBezTo>
                    <a:pt x="27027" y="8939"/>
                    <a:pt x="26646" y="9070"/>
                    <a:pt x="26265" y="9201"/>
                  </a:cubicBezTo>
                  <a:cubicBezTo>
                    <a:pt x="26075" y="9261"/>
                    <a:pt x="25884" y="9332"/>
                    <a:pt x="25694" y="9392"/>
                  </a:cubicBezTo>
                  <a:cubicBezTo>
                    <a:pt x="25670" y="9404"/>
                    <a:pt x="25634" y="9404"/>
                    <a:pt x="25611" y="9415"/>
                  </a:cubicBezTo>
                  <a:lnTo>
                    <a:pt x="25515" y="9415"/>
                  </a:lnTo>
                  <a:cubicBezTo>
                    <a:pt x="25170" y="9439"/>
                    <a:pt x="24837" y="9523"/>
                    <a:pt x="24503" y="9630"/>
                  </a:cubicBezTo>
                  <a:cubicBezTo>
                    <a:pt x="24158" y="9737"/>
                    <a:pt x="23825" y="9856"/>
                    <a:pt x="23479" y="9975"/>
                  </a:cubicBezTo>
                  <a:cubicBezTo>
                    <a:pt x="23229" y="10058"/>
                    <a:pt x="22979" y="10142"/>
                    <a:pt x="22729" y="10237"/>
                  </a:cubicBezTo>
                  <a:cubicBezTo>
                    <a:pt x="22217" y="10380"/>
                    <a:pt x="21717" y="10547"/>
                    <a:pt x="21217" y="10689"/>
                  </a:cubicBezTo>
                  <a:cubicBezTo>
                    <a:pt x="20860" y="10785"/>
                    <a:pt x="20503" y="10868"/>
                    <a:pt x="20158" y="10963"/>
                  </a:cubicBezTo>
                  <a:cubicBezTo>
                    <a:pt x="21039" y="10451"/>
                    <a:pt x="21955" y="9975"/>
                    <a:pt x="22896" y="9558"/>
                  </a:cubicBezTo>
                  <a:cubicBezTo>
                    <a:pt x="24051" y="9058"/>
                    <a:pt x="25242" y="8630"/>
                    <a:pt x="26456" y="8284"/>
                  </a:cubicBezTo>
                  <a:cubicBezTo>
                    <a:pt x="26896" y="8165"/>
                    <a:pt x="27349" y="8058"/>
                    <a:pt x="27778" y="7868"/>
                  </a:cubicBezTo>
                  <a:cubicBezTo>
                    <a:pt x="27992" y="7820"/>
                    <a:pt x="28218" y="7760"/>
                    <a:pt x="28444" y="7713"/>
                  </a:cubicBezTo>
                  <a:cubicBezTo>
                    <a:pt x="28730" y="7653"/>
                    <a:pt x="29028" y="7606"/>
                    <a:pt x="29325" y="7606"/>
                  </a:cubicBezTo>
                  <a:close/>
                  <a:moveTo>
                    <a:pt x="25920" y="9557"/>
                  </a:moveTo>
                  <a:cubicBezTo>
                    <a:pt x="26555" y="9557"/>
                    <a:pt x="27189" y="9637"/>
                    <a:pt x="27813" y="9737"/>
                  </a:cubicBezTo>
                  <a:cubicBezTo>
                    <a:pt x="28147" y="9796"/>
                    <a:pt x="28480" y="9856"/>
                    <a:pt x="28813" y="9927"/>
                  </a:cubicBezTo>
                  <a:cubicBezTo>
                    <a:pt x="29087" y="9975"/>
                    <a:pt x="29349" y="10046"/>
                    <a:pt x="29611" y="10106"/>
                  </a:cubicBezTo>
                  <a:cubicBezTo>
                    <a:pt x="29480" y="10201"/>
                    <a:pt x="29337" y="10285"/>
                    <a:pt x="29194" y="10368"/>
                  </a:cubicBezTo>
                  <a:cubicBezTo>
                    <a:pt x="28778" y="10606"/>
                    <a:pt x="28337" y="10797"/>
                    <a:pt x="27873" y="10939"/>
                  </a:cubicBezTo>
                  <a:cubicBezTo>
                    <a:pt x="27718" y="10987"/>
                    <a:pt x="27575" y="11023"/>
                    <a:pt x="27420" y="11059"/>
                  </a:cubicBezTo>
                  <a:cubicBezTo>
                    <a:pt x="27385" y="10951"/>
                    <a:pt x="27254" y="10868"/>
                    <a:pt x="27182" y="10797"/>
                  </a:cubicBezTo>
                  <a:cubicBezTo>
                    <a:pt x="27087" y="10701"/>
                    <a:pt x="26992" y="10606"/>
                    <a:pt x="26885" y="10511"/>
                  </a:cubicBezTo>
                  <a:cubicBezTo>
                    <a:pt x="26682" y="10320"/>
                    <a:pt x="26480" y="10130"/>
                    <a:pt x="26277" y="9939"/>
                  </a:cubicBezTo>
                  <a:cubicBezTo>
                    <a:pt x="26123" y="9808"/>
                    <a:pt x="25956" y="9642"/>
                    <a:pt x="25765" y="9558"/>
                  </a:cubicBezTo>
                  <a:lnTo>
                    <a:pt x="25789" y="9558"/>
                  </a:lnTo>
                  <a:cubicBezTo>
                    <a:pt x="25833" y="9558"/>
                    <a:pt x="25876" y="9557"/>
                    <a:pt x="25920" y="9557"/>
                  </a:cubicBezTo>
                  <a:close/>
                  <a:moveTo>
                    <a:pt x="5243" y="9021"/>
                  </a:moveTo>
                  <a:cubicBezTo>
                    <a:pt x="5980" y="9021"/>
                    <a:pt x="6716" y="9066"/>
                    <a:pt x="7442" y="9130"/>
                  </a:cubicBezTo>
                  <a:cubicBezTo>
                    <a:pt x="9263" y="9308"/>
                    <a:pt x="11073" y="9630"/>
                    <a:pt x="12847" y="10046"/>
                  </a:cubicBezTo>
                  <a:cubicBezTo>
                    <a:pt x="13276" y="10142"/>
                    <a:pt x="13704" y="10249"/>
                    <a:pt x="14133" y="10368"/>
                  </a:cubicBezTo>
                  <a:cubicBezTo>
                    <a:pt x="14157" y="10380"/>
                    <a:pt x="14181" y="10392"/>
                    <a:pt x="14204" y="10392"/>
                  </a:cubicBezTo>
                  <a:cubicBezTo>
                    <a:pt x="14633" y="10499"/>
                    <a:pt x="15062" y="10630"/>
                    <a:pt x="15490" y="10749"/>
                  </a:cubicBezTo>
                  <a:cubicBezTo>
                    <a:pt x="15871" y="10868"/>
                    <a:pt x="16264" y="10999"/>
                    <a:pt x="16645" y="11118"/>
                  </a:cubicBezTo>
                  <a:cubicBezTo>
                    <a:pt x="16217" y="11070"/>
                    <a:pt x="15788" y="11011"/>
                    <a:pt x="15371" y="10975"/>
                  </a:cubicBezTo>
                  <a:cubicBezTo>
                    <a:pt x="14454" y="10880"/>
                    <a:pt x="13538" y="10832"/>
                    <a:pt x="12621" y="10820"/>
                  </a:cubicBezTo>
                  <a:cubicBezTo>
                    <a:pt x="12395" y="10814"/>
                    <a:pt x="12165" y="10811"/>
                    <a:pt x="11935" y="10811"/>
                  </a:cubicBezTo>
                  <a:cubicBezTo>
                    <a:pt x="11704" y="10811"/>
                    <a:pt x="11472" y="10814"/>
                    <a:pt x="11240" y="10820"/>
                  </a:cubicBezTo>
                  <a:cubicBezTo>
                    <a:pt x="10919" y="10829"/>
                    <a:pt x="10593" y="10842"/>
                    <a:pt x="10270" y="10842"/>
                  </a:cubicBezTo>
                  <a:cubicBezTo>
                    <a:pt x="10124" y="10842"/>
                    <a:pt x="9979" y="10840"/>
                    <a:pt x="9835" y="10832"/>
                  </a:cubicBezTo>
                  <a:cubicBezTo>
                    <a:pt x="8978" y="10797"/>
                    <a:pt x="8156" y="10558"/>
                    <a:pt x="7370" y="10237"/>
                  </a:cubicBezTo>
                  <a:cubicBezTo>
                    <a:pt x="6930" y="10046"/>
                    <a:pt x="6501" y="9832"/>
                    <a:pt x="6072" y="9630"/>
                  </a:cubicBezTo>
                  <a:cubicBezTo>
                    <a:pt x="5846" y="9523"/>
                    <a:pt x="5632" y="9415"/>
                    <a:pt x="5430" y="9296"/>
                  </a:cubicBezTo>
                  <a:cubicBezTo>
                    <a:pt x="5275" y="9213"/>
                    <a:pt x="5132" y="9118"/>
                    <a:pt x="4989" y="9023"/>
                  </a:cubicBezTo>
                  <a:cubicBezTo>
                    <a:pt x="5074" y="9021"/>
                    <a:pt x="5159" y="9021"/>
                    <a:pt x="5243" y="9021"/>
                  </a:cubicBezTo>
                  <a:close/>
                  <a:moveTo>
                    <a:pt x="25325" y="9606"/>
                  </a:moveTo>
                  <a:cubicBezTo>
                    <a:pt x="25432" y="9606"/>
                    <a:pt x="25539" y="9618"/>
                    <a:pt x="25634" y="9654"/>
                  </a:cubicBezTo>
                  <a:cubicBezTo>
                    <a:pt x="25670" y="9665"/>
                    <a:pt x="25694" y="9677"/>
                    <a:pt x="25730" y="9689"/>
                  </a:cubicBezTo>
                  <a:cubicBezTo>
                    <a:pt x="25956" y="9880"/>
                    <a:pt x="26182" y="10070"/>
                    <a:pt x="26396" y="10285"/>
                  </a:cubicBezTo>
                  <a:cubicBezTo>
                    <a:pt x="26527" y="10404"/>
                    <a:pt x="26682" y="10535"/>
                    <a:pt x="26754" y="10701"/>
                  </a:cubicBezTo>
                  <a:cubicBezTo>
                    <a:pt x="26813" y="10856"/>
                    <a:pt x="26813" y="11023"/>
                    <a:pt x="26754" y="11178"/>
                  </a:cubicBezTo>
                  <a:lnTo>
                    <a:pt x="26742" y="11189"/>
                  </a:lnTo>
                  <a:cubicBezTo>
                    <a:pt x="26241" y="11273"/>
                    <a:pt x="25730" y="11311"/>
                    <a:pt x="25219" y="11311"/>
                  </a:cubicBezTo>
                  <a:cubicBezTo>
                    <a:pt x="25147" y="11311"/>
                    <a:pt x="25075" y="11310"/>
                    <a:pt x="25003" y="11309"/>
                  </a:cubicBezTo>
                  <a:cubicBezTo>
                    <a:pt x="24003" y="11309"/>
                    <a:pt x="23003" y="11142"/>
                    <a:pt x="22003" y="11106"/>
                  </a:cubicBezTo>
                  <a:cubicBezTo>
                    <a:pt x="21878" y="11100"/>
                    <a:pt x="21752" y="11097"/>
                    <a:pt x="21626" y="11097"/>
                  </a:cubicBezTo>
                  <a:cubicBezTo>
                    <a:pt x="21248" y="11097"/>
                    <a:pt x="20866" y="11124"/>
                    <a:pt x="20491" y="11178"/>
                  </a:cubicBezTo>
                  <a:cubicBezTo>
                    <a:pt x="20384" y="11189"/>
                    <a:pt x="20277" y="11213"/>
                    <a:pt x="20169" y="11237"/>
                  </a:cubicBezTo>
                  <a:lnTo>
                    <a:pt x="20586" y="11094"/>
                  </a:lnTo>
                  <a:cubicBezTo>
                    <a:pt x="20955" y="10963"/>
                    <a:pt x="21336" y="10832"/>
                    <a:pt x="21705" y="10713"/>
                  </a:cubicBezTo>
                  <a:cubicBezTo>
                    <a:pt x="22384" y="10475"/>
                    <a:pt x="23063" y="10261"/>
                    <a:pt x="23741" y="10023"/>
                  </a:cubicBezTo>
                  <a:cubicBezTo>
                    <a:pt x="24075" y="9916"/>
                    <a:pt x="24408" y="9785"/>
                    <a:pt x="24753" y="9689"/>
                  </a:cubicBezTo>
                  <a:cubicBezTo>
                    <a:pt x="24872" y="9654"/>
                    <a:pt x="24991" y="9630"/>
                    <a:pt x="25122" y="9606"/>
                  </a:cubicBezTo>
                  <a:cubicBezTo>
                    <a:pt x="25122" y="9616"/>
                    <a:pt x="25130" y="9633"/>
                    <a:pt x="25140" y="9633"/>
                  </a:cubicBezTo>
                  <a:cubicBezTo>
                    <a:pt x="25142" y="9633"/>
                    <a:pt x="25144" y="9632"/>
                    <a:pt x="25146" y="9630"/>
                  </a:cubicBezTo>
                  <a:cubicBezTo>
                    <a:pt x="25194" y="9618"/>
                    <a:pt x="25253" y="9606"/>
                    <a:pt x="25301" y="9606"/>
                  </a:cubicBezTo>
                  <a:close/>
                  <a:moveTo>
                    <a:pt x="32086" y="9055"/>
                  </a:moveTo>
                  <a:cubicBezTo>
                    <a:pt x="32134" y="9055"/>
                    <a:pt x="32182" y="9056"/>
                    <a:pt x="32230" y="9058"/>
                  </a:cubicBezTo>
                  <a:cubicBezTo>
                    <a:pt x="32707" y="9058"/>
                    <a:pt x="33171" y="9130"/>
                    <a:pt x="33624" y="9237"/>
                  </a:cubicBezTo>
                  <a:cubicBezTo>
                    <a:pt x="33504" y="9439"/>
                    <a:pt x="33362" y="9630"/>
                    <a:pt x="33219" y="9808"/>
                  </a:cubicBezTo>
                  <a:cubicBezTo>
                    <a:pt x="33016" y="10082"/>
                    <a:pt x="32814" y="10332"/>
                    <a:pt x="32588" y="10582"/>
                  </a:cubicBezTo>
                  <a:cubicBezTo>
                    <a:pt x="32302" y="10916"/>
                    <a:pt x="31992" y="11237"/>
                    <a:pt x="31671" y="11535"/>
                  </a:cubicBezTo>
                  <a:cubicBezTo>
                    <a:pt x="31599" y="11428"/>
                    <a:pt x="31457" y="11368"/>
                    <a:pt x="31349" y="11309"/>
                  </a:cubicBezTo>
                  <a:cubicBezTo>
                    <a:pt x="31218" y="11249"/>
                    <a:pt x="31087" y="11178"/>
                    <a:pt x="30945" y="11130"/>
                  </a:cubicBezTo>
                  <a:cubicBezTo>
                    <a:pt x="30671" y="11023"/>
                    <a:pt x="30385" y="10951"/>
                    <a:pt x="30087" y="10892"/>
                  </a:cubicBezTo>
                  <a:cubicBezTo>
                    <a:pt x="29968" y="10868"/>
                    <a:pt x="29837" y="10856"/>
                    <a:pt x="29706" y="10844"/>
                  </a:cubicBezTo>
                  <a:cubicBezTo>
                    <a:pt x="29659" y="10832"/>
                    <a:pt x="29599" y="10808"/>
                    <a:pt x="29552" y="10797"/>
                  </a:cubicBezTo>
                  <a:cubicBezTo>
                    <a:pt x="29492" y="10785"/>
                    <a:pt x="29421" y="10773"/>
                    <a:pt x="29361" y="10737"/>
                  </a:cubicBezTo>
                  <a:cubicBezTo>
                    <a:pt x="29349" y="10725"/>
                    <a:pt x="29337" y="10713"/>
                    <a:pt x="29325" y="10689"/>
                  </a:cubicBezTo>
                  <a:cubicBezTo>
                    <a:pt x="29325" y="10666"/>
                    <a:pt x="29325" y="10642"/>
                    <a:pt x="29325" y="10618"/>
                  </a:cubicBezTo>
                  <a:cubicBezTo>
                    <a:pt x="29373" y="10594"/>
                    <a:pt x="29421" y="10558"/>
                    <a:pt x="29480" y="10523"/>
                  </a:cubicBezTo>
                  <a:cubicBezTo>
                    <a:pt x="29837" y="10308"/>
                    <a:pt x="30183" y="10046"/>
                    <a:pt x="30456" y="9725"/>
                  </a:cubicBezTo>
                  <a:cubicBezTo>
                    <a:pt x="30587" y="9558"/>
                    <a:pt x="30695" y="9380"/>
                    <a:pt x="30778" y="9189"/>
                  </a:cubicBezTo>
                  <a:cubicBezTo>
                    <a:pt x="31004" y="9165"/>
                    <a:pt x="31218" y="9118"/>
                    <a:pt x="31445" y="9094"/>
                  </a:cubicBezTo>
                  <a:cubicBezTo>
                    <a:pt x="31659" y="9075"/>
                    <a:pt x="31872" y="9055"/>
                    <a:pt x="32086" y="9055"/>
                  </a:cubicBezTo>
                  <a:close/>
                  <a:moveTo>
                    <a:pt x="19979" y="7558"/>
                  </a:moveTo>
                  <a:cubicBezTo>
                    <a:pt x="20253" y="7558"/>
                    <a:pt x="20539" y="7570"/>
                    <a:pt x="20812" y="7606"/>
                  </a:cubicBezTo>
                  <a:cubicBezTo>
                    <a:pt x="21027" y="7630"/>
                    <a:pt x="21229" y="7677"/>
                    <a:pt x="21443" y="7701"/>
                  </a:cubicBezTo>
                  <a:cubicBezTo>
                    <a:pt x="21622" y="7808"/>
                    <a:pt x="21777" y="7939"/>
                    <a:pt x="21884" y="8118"/>
                  </a:cubicBezTo>
                  <a:cubicBezTo>
                    <a:pt x="21432" y="8570"/>
                    <a:pt x="20991" y="9023"/>
                    <a:pt x="20562" y="9487"/>
                  </a:cubicBezTo>
                  <a:cubicBezTo>
                    <a:pt x="20241" y="9832"/>
                    <a:pt x="19919" y="10189"/>
                    <a:pt x="19622" y="10558"/>
                  </a:cubicBezTo>
                  <a:cubicBezTo>
                    <a:pt x="19324" y="10916"/>
                    <a:pt x="19026" y="11273"/>
                    <a:pt x="18765" y="11666"/>
                  </a:cubicBezTo>
                  <a:cubicBezTo>
                    <a:pt x="18348" y="11451"/>
                    <a:pt x="17919" y="11285"/>
                    <a:pt x="17479" y="11118"/>
                  </a:cubicBezTo>
                  <a:cubicBezTo>
                    <a:pt x="17038" y="10951"/>
                    <a:pt x="16586" y="10808"/>
                    <a:pt x="16133" y="10654"/>
                  </a:cubicBezTo>
                  <a:cubicBezTo>
                    <a:pt x="15526" y="10463"/>
                    <a:pt x="14919" y="10285"/>
                    <a:pt x="14312" y="10118"/>
                  </a:cubicBezTo>
                  <a:cubicBezTo>
                    <a:pt x="14312" y="9916"/>
                    <a:pt x="14383" y="9725"/>
                    <a:pt x="14478" y="9546"/>
                  </a:cubicBezTo>
                  <a:cubicBezTo>
                    <a:pt x="14657" y="9415"/>
                    <a:pt x="14812" y="9273"/>
                    <a:pt x="14978" y="9154"/>
                  </a:cubicBezTo>
                  <a:cubicBezTo>
                    <a:pt x="15205" y="8987"/>
                    <a:pt x="15443" y="8832"/>
                    <a:pt x="15681" y="8701"/>
                  </a:cubicBezTo>
                  <a:cubicBezTo>
                    <a:pt x="16121" y="8439"/>
                    <a:pt x="16586" y="8249"/>
                    <a:pt x="17062" y="8094"/>
                  </a:cubicBezTo>
                  <a:cubicBezTo>
                    <a:pt x="17133" y="8177"/>
                    <a:pt x="17229" y="8237"/>
                    <a:pt x="17300" y="8308"/>
                  </a:cubicBezTo>
                  <a:cubicBezTo>
                    <a:pt x="17419" y="8403"/>
                    <a:pt x="17538" y="8511"/>
                    <a:pt x="17669" y="8606"/>
                  </a:cubicBezTo>
                  <a:cubicBezTo>
                    <a:pt x="17761" y="8686"/>
                    <a:pt x="17886" y="8845"/>
                    <a:pt x="18013" y="8845"/>
                  </a:cubicBezTo>
                  <a:cubicBezTo>
                    <a:pt x="18017" y="8845"/>
                    <a:pt x="18022" y="8844"/>
                    <a:pt x="18026" y="8844"/>
                  </a:cubicBezTo>
                  <a:cubicBezTo>
                    <a:pt x="18193" y="8844"/>
                    <a:pt x="18241" y="8677"/>
                    <a:pt x="18276" y="8558"/>
                  </a:cubicBezTo>
                  <a:cubicBezTo>
                    <a:pt x="18324" y="8392"/>
                    <a:pt x="18372" y="8225"/>
                    <a:pt x="18419" y="8070"/>
                  </a:cubicBezTo>
                  <a:cubicBezTo>
                    <a:pt x="18455" y="7951"/>
                    <a:pt x="18503" y="7832"/>
                    <a:pt x="18503" y="7713"/>
                  </a:cubicBezTo>
                  <a:cubicBezTo>
                    <a:pt x="18991" y="7606"/>
                    <a:pt x="19479" y="7558"/>
                    <a:pt x="19979" y="7558"/>
                  </a:cubicBezTo>
                  <a:close/>
                  <a:moveTo>
                    <a:pt x="3786" y="9106"/>
                  </a:moveTo>
                  <a:cubicBezTo>
                    <a:pt x="3941" y="9189"/>
                    <a:pt x="4108" y="9237"/>
                    <a:pt x="4275" y="9284"/>
                  </a:cubicBezTo>
                  <a:cubicBezTo>
                    <a:pt x="4441" y="9332"/>
                    <a:pt x="4620" y="9368"/>
                    <a:pt x="4798" y="9404"/>
                  </a:cubicBezTo>
                  <a:cubicBezTo>
                    <a:pt x="4858" y="9415"/>
                    <a:pt x="4929" y="9427"/>
                    <a:pt x="5001" y="9439"/>
                  </a:cubicBezTo>
                  <a:lnTo>
                    <a:pt x="5013" y="9439"/>
                  </a:lnTo>
                  <a:cubicBezTo>
                    <a:pt x="5120" y="9463"/>
                    <a:pt x="5215" y="9475"/>
                    <a:pt x="5310" y="9499"/>
                  </a:cubicBezTo>
                  <a:cubicBezTo>
                    <a:pt x="5489" y="9546"/>
                    <a:pt x="5656" y="9594"/>
                    <a:pt x="5834" y="9642"/>
                  </a:cubicBezTo>
                  <a:lnTo>
                    <a:pt x="5846" y="9642"/>
                  </a:lnTo>
                  <a:cubicBezTo>
                    <a:pt x="6227" y="9832"/>
                    <a:pt x="6608" y="10011"/>
                    <a:pt x="7001" y="10189"/>
                  </a:cubicBezTo>
                  <a:cubicBezTo>
                    <a:pt x="7775" y="10535"/>
                    <a:pt x="8561" y="10844"/>
                    <a:pt x="9394" y="10939"/>
                  </a:cubicBezTo>
                  <a:cubicBezTo>
                    <a:pt x="9466" y="10951"/>
                    <a:pt x="9537" y="10951"/>
                    <a:pt x="9597" y="10963"/>
                  </a:cubicBezTo>
                  <a:cubicBezTo>
                    <a:pt x="9561" y="10963"/>
                    <a:pt x="9525" y="10975"/>
                    <a:pt x="9490" y="10975"/>
                  </a:cubicBezTo>
                  <a:cubicBezTo>
                    <a:pt x="9168" y="11047"/>
                    <a:pt x="8859" y="11189"/>
                    <a:pt x="8573" y="11332"/>
                  </a:cubicBezTo>
                  <a:cubicBezTo>
                    <a:pt x="8275" y="11463"/>
                    <a:pt x="7989" y="11630"/>
                    <a:pt x="7716" y="11809"/>
                  </a:cubicBezTo>
                  <a:cubicBezTo>
                    <a:pt x="7585" y="11892"/>
                    <a:pt x="7442" y="11987"/>
                    <a:pt x="7287" y="12035"/>
                  </a:cubicBezTo>
                  <a:cubicBezTo>
                    <a:pt x="7227" y="12050"/>
                    <a:pt x="7169" y="12056"/>
                    <a:pt x="7113" y="12056"/>
                  </a:cubicBezTo>
                  <a:cubicBezTo>
                    <a:pt x="7034" y="12056"/>
                    <a:pt x="6958" y="12044"/>
                    <a:pt x="6882" y="12023"/>
                  </a:cubicBezTo>
                  <a:cubicBezTo>
                    <a:pt x="5858" y="11618"/>
                    <a:pt x="4846" y="11154"/>
                    <a:pt x="3858" y="10654"/>
                  </a:cubicBezTo>
                  <a:cubicBezTo>
                    <a:pt x="3584" y="10511"/>
                    <a:pt x="3310" y="10368"/>
                    <a:pt x="3036" y="10225"/>
                  </a:cubicBezTo>
                  <a:cubicBezTo>
                    <a:pt x="2786" y="10082"/>
                    <a:pt x="2548" y="9939"/>
                    <a:pt x="2286" y="9832"/>
                  </a:cubicBezTo>
                  <a:cubicBezTo>
                    <a:pt x="2036" y="9725"/>
                    <a:pt x="1774" y="9642"/>
                    <a:pt x="1512" y="9642"/>
                  </a:cubicBezTo>
                  <a:lnTo>
                    <a:pt x="1453" y="9642"/>
                  </a:lnTo>
                  <a:cubicBezTo>
                    <a:pt x="1596" y="9582"/>
                    <a:pt x="1739" y="9535"/>
                    <a:pt x="1881" y="9487"/>
                  </a:cubicBezTo>
                  <a:cubicBezTo>
                    <a:pt x="2501" y="9296"/>
                    <a:pt x="3144" y="9177"/>
                    <a:pt x="3786" y="9106"/>
                  </a:cubicBezTo>
                  <a:close/>
                  <a:moveTo>
                    <a:pt x="1389" y="9849"/>
                  </a:moveTo>
                  <a:cubicBezTo>
                    <a:pt x="1592" y="9849"/>
                    <a:pt x="1797" y="9893"/>
                    <a:pt x="1989" y="9963"/>
                  </a:cubicBezTo>
                  <a:cubicBezTo>
                    <a:pt x="2251" y="10058"/>
                    <a:pt x="2489" y="10201"/>
                    <a:pt x="2727" y="10344"/>
                  </a:cubicBezTo>
                  <a:cubicBezTo>
                    <a:pt x="2989" y="10487"/>
                    <a:pt x="3263" y="10642"/>
                    <a:pt x="3525" y="10785"/>
                  </a:cubicBezTo>
                  <a:cubicBezTo>
                    <a:pt x="4203" y="11142"/>
                    <a:pt x="4894" y="11475"/>
                    <a:pt x="5596" y="11785"/>
                  </a:cubicBezTo>
                  <a:cubicBezTo>
                    <a:pt x="5251" y="11727"/>
                    <a:pt x="4912" y="11687"/>
                    <a:pt x="4570" y="11687"/>
                  </a:cubicBezTo>
                  <a:cubicBezTo>
                    <a:pt x="4417" y="11687"/>
                    <a:pt x="4263" y="11695"/>
                    <a:pt x="4108" y="11713"/>
                  </a:cubicBezTo>
                  <a:cubicBezTo>
                    <a:pt x="3405" y="11797"/>
                    <a:pt x="2703" y="11975"/>
                    <a:pt x="2036" y="12213"/>
                  </a:cubicBezTo>
                  <a:cubicBezTo>
                    <a:pt x="1846" y="12285"/>
                    <a:pt x="1655" y="12356"/>
                    <a:pt x="1465" y="12440"/>
                  </a:cubicBezTo>
                  <a:cubicBezTo>
                    <a:pt x="1429" y="12452"/>
                    <a:pt x="1393" y="12452"/>
                    <a:pt x="1346" y="12463"/>
                  </a:cubicBezTo>
                  <a:lnTo>
                    <a:pt x="1155" y="12499"/>
                  </a:lnTo>
                  <a:lnTo>
                    <a:pt x="893" y="12499"/>
                  </a:lnTo>
                  <a:cubicBezTo>
                    <a:pt x="631" y="12035"/>
                    <a:pt x="429" y="11535"/>
                    <a:pt x="322" y="10999"/>
                  </a:cubicBezTo>
                  <a:cubicBezTo>
                    <a:pt x="286" y="10820"/>
                    <a:pt x="250" y="10606"/>
                    <a:pt x="286" y="10416"/>
                  </a:cubicBezTo>
                  <a:cubicBezTo>
                    <a:pt x="310" y="10261"/>
                    <a:pt x="393" y="10154"/>
                    <a:pt x="512" y="10058"/>
                  </a:cubicBezTo>
                  <a:cubicBezTo>
                    <a:pt x="727" y="9975"/>
                    <a:pt x="941" y="9904"/>
                    <a:pt x="1167" y="9868"/>
                  </a:cubicBezTo>
                  <a:cubicBezTo>
                    <a:pt x="1240" y="9855"/>
                    <a:pt x="1315" y="9849"/>
                    <a:pt x="1389" y="9849"/>
                  </a:cubicBezTo>
                  <a:close/>
                  <a:moveTo>
                    <a:pt x="12192" y="10951"/>
                  </a:moveTo>
                  <a:cubicBezTo>
                    <a:pt x="13121" y="10975"/>
                    <a:pt x="14050" y="11035"/>
                    <a:pt x="14966" y="11118"/>
                  </a:cubicBezTo>
                  <a:cubicBezTo>
                    <a:pt x="15490" y="11178"/>
                    <a:pt x="16002" y="11237"/>
                    <a:pt x="16502" y="11309"/>
                  </a:cubicBezTo>
                  <a:cubicBezTo>
                    <a:pt x="16848" y="11356"/>
                    <a:pt x="17181" y="11416"/>
                    <a:pt x="17514" y="11475"/>
                  </a:cubicBezTo>
                  <a:cubicBezTo>
                    <a:pt x="17277" y="11469"/>
                    <a:pt x="17041" y="11466"/>
                    <a:pt x="16804" y="11466"/>
                  </a:cubicBezTo>
                  <a:cubicBezTo>
                    <a:pt x="16065" y="11466"/>
                    <a:pt x="15328" y="11495"/>
                    <a:pt x="14597" y="11559"/>
                  </a:cubicBezTo>
                  <a:cubicBezTo>
                    <a:pt x="13323" y="11666"/>
                    <a:pt x="12061" y="11868"/>
                    <a:pt x="10823" y="12154"/>
                  </a:cubicBezTo>
                  <a:cubicBezTo>
                    <a:pt x="10513" y="12213"/>
                    <a:pt x="10216" y="12297"/>
                    <a:pt x="9906" y="12368"/>
                  </a:cubicBezTo>
                  <a:cubicBezTo>
                    <a:pt x="9609" y="12452"/>
                    <a:pt x="9299" y="12523"/>
                    <a:pt x="8989" y="12547"/>
                  </a:cubicBezTo>
                  <a:cubicBezTo>
                    <a:pt x="8933" y="12551"/>
                    <a:pt x="8878" y="12553"/>
                    <a:pt x="8822" y="12553"/>
                  </a:cubicBezTo>
                  <a:cubicBezTo>
                    <a:pt x="8383" y="12553"/>
                    <a:pt x="7961" y="12433"/>
                    <a:pt x="7549" y="12285"/>
                  </a:cubicBezTo>
                  <a:lnTo>
                    <a:pt x="7561" y="12261"/>
                  </a:lnTo>
                  <a:cubicBezTo>
                    <a:pt x="7585" y="12237"/>
                    <a:pt x="7608" y="12202"/>
                    <a:pt x="7608" y="12178"/>
                  </a:cubicBezTo>
                  <a:cubicBezTo>
                    <a:pt x="7692" y="12035"/>
                    <a:pt x="7823" y="11928"/>
                    <a:pt x="7966" y="11844"/>
                  </a:cubicBezTo>
                  <a:cubicBezTo>
                    <a:pt x="8204" y="11690"/>
                    <a:pt x="8454" y="11570"/>
                    <a:pt x="8716" y="11451"/>
                  </a:cubicBezTo>
                  <a:cubicBezTo>
                    <a:pt x="8978" y="11332"/>
                    <a:pt x="9263" y="11225"/>
                    <a:pt x="9537" y="11154"/>
                  </a:cubicBezTo>
                  <a:cubicBezTo>
                    <a:pt x="9656" y="11118"/>
                    <a:pt x="9787" y="11082"/>
                    <a:pt x="9906" y="11059"/>
                  </a:cubicBezTo>
                  <a:cubicBezTo>
                    <a:pt x="10002" y="11047"/>
                    <a:pt x="10085" y="11047"/>
                    <a:pt x="10180" y="11035"/>
                  </a:cubicBezTo>
                  <a:cubicBezTo>
                    <a:pt x="10263" y="11023"/>
                    <a:pt x="10359" y="11023"/>
                    <a:pt x="10430" y="10987"/>
                  </a:cubicBezTo>
                  <a:lnTo>
                    <a:pt x="10442" y="10975"/>
                  </a:lnTo>
                  <a:cubicBezTo>
                    <a:pt x="10561" y="10975"/>
                    <a:pt x="10680" y="10963"/>
                    <a:pt x="10799" y="10963"/>
                  </a:cubicBezTo>
                  <a:cubicBezTo>
                    <a:pt x="11264" y="10951"/>
                    <a:pt x="11728" y="10951"/>
                    <a:pt x="12192" y="10951"/>
                  </a:cubicBezTo>
                  <a:close/>
                  <a:moveTo>
                    <a:pt x="29075" y="11011"/>
                  </a:moveTo>
                  <a:cubicBezTo>
                    <a:pt x="29397" y="11011"/>
                    <a:pt x="29706" y="11035"/>
                    <a:pt x="30016" y="11094"/>
                  </a:cubicBezTo>
                  <a:cubicBezTo>
                    <a:pt x="30302" y="11142"/>
                    <a:pt x="30576" y="11213"/>
                    <a:pt x="30837" y="11320"/>
                  </a:cubicBezTo>
                  <a:cubicBezTo>
                    <a:pt x="30968" y="11380"/>
                    <a:pt x="31099" y="11440"/>
                    <a:pt x="31218" y="11511"/>
                  </a:cubicBezTo>
                  <a:cubicBezTo>
                    <a:pt x="31290" y="11547"/>
                    <a:pt x="31338" y="11582"/>
                    <a:pt x="31397" y="11618"/>
                  </a:cubicBezTo>
                  <a:cubicBezTo>
                    <a:pt x="31433" y="11642"/>
                    <a:pt x="31468" y="11666"/>
                    <a:pt x="31504" y="11690"/>
                  </a:cubicBezTo>
                  <a:cubicBezTo>
                    <a:pt x="30861" y="12261"/>
                    <a:pt x="30147" y="12749"/>
                    <a:pt x="29349" y="13106"/>
                  </a:cubicBezTo>
                  <a:cubicBezTo>
                    <a:pt x="29182" y="13178"/>
                    <a:pt x="29016" y="13249"/>
                    <a:pt x="28849" y="13309"/>
                  </a:cubicBezTo>
                  <a:cubicBezTo>
                    <a:pt x="28824" y="13314"/>
                    <a:pt x="28800" y="13317"/>
                    <a:pt x="28775" y="13317"/>
                  </a:cubicBezTo>
                  <a:cubicBezTo>
                    <a:pt x="28740" y="13317"/>
                    <a:pt x="28705" y="13311"/>
                    <a:pt x="28671" y="13297"/>
                  </a:cubicBezTo>
                  <a:cubicBezTo>
                    <a:pt x="28551" y="13273"/>
                    <a:pt x="28456" y="13214"/>
                    <a:pt x="28361" y="13130"/>
                  </a:cubicBezTo>
                  <a:cubicBezTo>
                    <a:pt x="28325" y="13094"/>
                    <a:pt x="28301" y="13047"/>
                    <a:pt x="28266" y="13011"/>
                  </a:cubicBezTo>
                  <a:cubicBezTo>
                    <a:pt x="28159" y="12868"/>
                    <a:pt x="28051" y="12725"/>
                    <a:pt x="27944" y="12594"/>
                  </a:cubicBezTo>
                  <a:cubicBezTo>
                    <a:pt x="27909" y="12559"/>
                    <a:pt x="27873" y="12523"/>
                    <a:pt x="27849" y="12487"/>
                  </a:cubicBezTo>
                  <a:cubicBezTo>
                    <a:pt x="27849" y="12463"/>
                    <a:pt x="27849" y="12440"/>
                    <a:pt x="27813" y="12416"/>
                  </a:cubicBezTo>
                  <a:cubicBezTo>
                    <a:pt x="27611" y="12273"/>
                    <a:pt x="27468" y="12059"/>
                    <a:pt x="27289" y="11868"/>
                  </a:cubicBezTo>
                  <a:cubicBezTo>
                    <a:pt x="27218" y="11797"/>
                    <a:pt x="27147" y="11737"/>
                    <a:pt x="27063" y="11678"/>
                  </a:cubicBezTo>
                  <a:cubicBezTo>
                    <a:pt x="27016" y="11606"/>
                    <a:pt x="26980" y="11523"/>
                    <a:pt x="26956" y="11440"/>
                  </a:cubicBezTo>
                  <a:cubicBezTo>
                    <a:pt x="27373" y="11368"/>
                    <a:pt x="27778" y="11273"/>
                    <a:pt x="28182" y="11130"/>
                  </a:cubicBezTo>
                  <a:cubicBezTo>
                    <a:pt x="28278" y="11094"/>
                    <a:pt x="28373" y="11059"/>
                    <a:pt x="28468" y="11023"/>
                  </a:cubicBezTo>
                  <a:lnTo>
                    <a:pt x="28587" y="11023"/>
                  </a:lnTo>
                  <a:cubicBezTo>
                    <a:pt x="28754" y="11011"/>
                    <a:pt x="28921" y="11011"/>
                    <a:pt x="29075" y="11011"/>
                  </a:cubicBezTo>
                  <a:close/>
                  <a:moveTo>
                    <a:pt x="23503" y="11570"/>
                  </a:moveTo>
                  <a:cubicBezTo>
                    <a:pt x="24158" y="11570"/>
                    <a:pt x="24801" y="11582"/>
                    <a:pt x="25456" y="11630"/>
                  </a:cubicBezTo>
                  <a:cubicBezTo>
                    <a:pt x="25777" y="11642"/>
                    <a:pt x="26099" y="11678"/>
                    <a:pt x="26408" y="11761"/>
                  </a:cubicBezTo>
                  <a:cubicBezTo>
                    <a:pt x="26670" y="11856"/>
                    <a:pt x="26920" y="11987"/>
                    <a:pt x="27147" y="12142"/>
                  </a:cubicBezTo>
                  <a:cubicBezTo>
                    <a:pt x="27432" y="12392"/>
                    <a:pt x="27670" y="12702"/>
                    <a:pt x="27920" y="12987"/>
                  </a:cubicBezTo>
                  <a:cubicBezTo>
                    <a:pt x="27968" y="13059"/>
                    <a:pt x="28028" y="13130"/>
                    <a:pt x="28075" y="13202"/>
                  </a:cubicBezTo>
                  <a:cubicBezTo>
                    <a:pt x="28063" y="13297"/>
                    <a:pt x="27992" y="13380"/>
                    <a:pt x="27897" y="13428"/>
                  </a:cubicBezTo>
                  <a:cubicBezTo>
                    <a:pt x="27778" y="13487"/>
                    <a:pt x="27635" y="13511"/>
                    <a:pt x="27504" y="13547"/>
                  </a:cubicBezTo>
                  <a:cubicBezTo>
                    <a:pt x="27304" y="13583"/>
                    <a:pt x="27110" y="13599"/>
                    <a:pt x="26914" y="13599"/>
                  </a:cubicBezTo>
                  <a:cubicBezTo>
                    <a:pt x="26853" y="13599"/>
                    <a:pt x="26792" y="13597"/>
                    <a:pt x="26730" y="13595"/>
                  </a:cubicBezTo>
                  <a:cubicBezTo>
                    <a:pt x="26468" y="13583"/>
                    <a:pt x="26218" y="13535"/>
                    <a:pt x="25980" y="13464"/>
                  </a:cubicBezTo>
                  <a:cubicBezTo>
                    <a:pt x="25730" y="13380"/>
                    <a:pt x="25492" y="13249"/>
                    <a:pt x="25265" y="13130"/>
                  </a:cubicBezTo>
                  <a:cubicBezTo>
                    <a:pt x="25259" y="13124"/>
                    <a:pt x="25250" y="13121"/>
                    <a:pt x="25242" y="13121"/>
                  </a:cubicBezTo>
                  <a:cubicBezTo>
                    <a:pt x="25233" y="13121"/>
                    <a:pt x="25224" y="13124"/>
                    <a:pt x="25218" y="13130"/>
                  </a:cubicBezTo>
                  <a:cubicBezTo>
                    <a:pt x="24456" y="12654"/>
                    <a:pt x="23777" y="12035"/>
                    <a:pt x="22944" y="11690"/>
                  </a:cubicBezTo>
                  <a:cubicBezTo>
                    <a:pt x="22848" y="11642"/>
                    <a:pt x="22753" y="11606"/>
                    <a:pt x="22646" y="11582"/>
                  </a:cubicBezTo>
                  <a:cubicBezTo>
                    <a:pt x="22932" y="11570"/>
                    <a:pt x="23217" y="11570"/>
                    <a:pt x="23503" y="11570"/>
                  </a:cubicBezTo>
                  <a:close/>
                  <a:moveTo>
                    <a:pt x="4096" y="11832"/>
                  </a:moveTo>
                  <a:cubicBezTo>
                    <a:pt x="3620" y="12094"/>
                    <a:pt x="3179" y="12416"/>
                    <a:pt x="2751" y="12761"/>
                  </a:cubicBezTo>
                  <a:cubicBezTo>
                    <a:pt x="2643" y="12844"/>
                    <a:pt x="2524" y="12940"/>
                    <a:pt x="2417" y="13035"/>
                  </a:cubicBezTo>
                  <a:cubicBezTo>
                    <a:pt x="2310" y="13130"/>
                    <a:pt x="2203" y="13214"/>
                    <a:pt x="2120" y="13321"/>
                  </a:cubicBezTo>
                  <a:cubicBezTo>
                    <a:pt x="2001" y="13487"/>
                    <a:pt x="1917" y="13678"/>
                    <a:pt x="1881" y="13868"/>
                  </a:cubicBezTo>
                  <a:cubicBezTo>
                    <a:pt x="1750" y="13714"/>
                    <a:pt x="1620" y="13571"/>
                    <a:pt x="1512" y="13416"/>
                  </a:cubicBezTo>
                  <a:cubicBezTo>
                    <a:pt x="1346" y="13214"/>
                    <a:pt x="1203" y="12999"/>
                    <a:pt x="1060" y="12785"/>
                  </a:cubicBezTo>
                  <a:cubicBezTo>
                    <a:pt x="1191" y="12713"/>
                    <a:pt x="1334" y="12642"/>
                    <a:pt x="1477" y="12583"/>
                  </a:cubicBezTo>
                  <a:lnTo>
                    <a:pt x="1608" y="12559"/>
                  </a:lnTo>
                  <a:cubicBezTo>
                    <a:pt x="1679" y="12535"/>
                    <a:pt x="1762" y="12523"/>
                    <a:pt x="1822" y="12463"/>
                  </a:cubicBezTo>
                  <a:lnTo>
                    <a:pt x="1822" y="12440"/>
                  </a:lnTo>
                  <a:cubicBezTo>
                    <a:pt x="2191" y="12297"/>
                    <a:pt x="2572" y="12166"/>
                    <a:pt x="2953" y="12071"/>
                  </a:cubicBezTo>
                  <a:cubicBezTo>
                    <a:pt x="3322" y="11975"/>
                    <a:pt x="3715" y="11880"/>
                    <a:pt x="4096" y="11832"/>
                  </a:cubicBezTo>
                  <a:close/>
                  <a:moveTo>
                    <a:pt x="16894" y="11747"/>
                  </a:moveTo>
                  <a:cubicBezTo>
                    <a:pt x="16998" y="11747"/>
                    <a:pt x="17101" y="11748"/>
                    <a:pt x="17205" y="11749"/>
                  </a:cubicBezTo>
                  <a:cubicBezTo>
                    <a:pt x="16860" y="11844"/>
                    <a:pt x="16502" y="11940"/>
                    <a:pt x="16145" y="12023"/>
                  </a:cubicBezTo>
                  <a:cubicBezTo>
                    <a:pt x="15645" y="12154"/>
                    <a:pt x="15121" y="12261"/>
                    <a:pt x="14609" y="12380"/>
                  </a:cubicBezTo>
                  <a:cubicBezTo>
                    <a:pt x="14347" y="12428"/>
                    <a:pt x="14085" y="12475"/>
                    <a:pt x="13823" y="12523"/>
                  </a:cubicBezTo>
                  <a:cubicBezTo>
                    <a:pt x="13478" y="12594"/>
                    <a:pt x="13121" y="12654"/>
                    <a:pt x="12776" y="12737"/>
                  </a:cubicBezTo>
                  <a:cubicBezTo>
                    <a:pt x="12430" y="12809"/>
                    <a:pt x="12097" y="12892"/>
                    <a:pt x="11787" y="13047"/>
                  </a:cubicBezTo>
                  <a:cubicBezTo>
                    <a:pt x="11764" y="13059"/>
                    <a:pt x="11728" y="13083"/>
                    <a:pt x="11704" y="13094"/>
                  </a:cubicBezTo>
                  <a:lnTo>
                    <a:pt x="11621" y="13106"/>
                  </a:lnTo>
                  <a:cubicBezTo>
                    <a:pt x="11430" y="13154"/>
                    <a:pt x="11228" y="13190"/>
                    <a:pt x="11025" y="13225"/>
                  </a:cubicBezTo>
                  <a:cubicBezTo>
                    <a:pt x="10633" y="13309"/>
                    <a:pt x="10240" y="13380"/>
                    <a:pt x="9847" y="13440"/>
                  </a:cubicBezTo>
                  <a:cubicBezTo>
                    <a:pt x="9466" y="13511"/>
                    <a:pt x="9073" y="13559"/>
                    <a:pt x="8680" y="13618"/>
                  </a:cubicBezTo>
                  <a:cubicBezTo>
                    <a:pt x="8311" y="13678"/>
                    <a:pt x="7930" y="13737"/>
                    <a:pt x="7561" y="13856"/>
                  </a:cubicBezTo>
                  <a:cubicBezTo>
                    <a:pt x="7192" y="13987"/>
                    <a:pt x="6846" y="14154"/>
                    <a:pt x="6561" y="14416"/>
                  </a:cubicBezTo>
                  <a:lnTo>
                    <a:pt x="6561" y="14404"/>
                  </a:lnTo>
                  <a:lnTo>
                    <a:pt x="6537" y="14380"/>
                  </a:lnTo>
                  <a:cubicBezTo>
                    <a:pt x="6799" y="13964"/>
                    <a:pt x="7156" y="13618"/>
                    <a:pt x="7585" y="13368"/>
                  </a:cubicBezTo>
                  <a:cubicBezTo>
                    <a:pt x="7835" y="13214"/>
                    <a:pt x="8120" y="13106"/>
                    <a:pt x="8406" y="13011"/>
                  </a:cubicBezTo>
                  <a:cubicBezTo>
                    <a:pt x="8620" y="12952"/>
                    <a:pt x="8835" y="12880"/>
                    <a:pt x="9061" y="12821"/>
                  </a:cubicBezTo>
                  <a:cubicBezTo>
                    <a:pt x="9513" y="12773"/>
                    <a:pt x="9966" y="12642"/>
                    <a:pt x="10418" y="12535"/>
                  </a:cubicBezTo>
                  <a:cubicBezTo>
                    <a:pt x="11633" y="12225"/>
                    <a:pt x="12883" y="12011"/>
                    <a:pt x="14133" y="11880"/>
                  </a:cubicBezTo>
                  <a:cubicBezTo>
                    <a:pt x="15053" y="11794"/>
                    <a:pt x="15974" y="11747"/>
                    <a:pt x="16894" y="11747"/>
                  </a:cubicBezTo>
                  <a:close/>
                  <a:moveTo>
                    <a:pt x="4735" y="11784"/>
                  </a:moveTo>
                  <a:cubicBezTo>
                    <a:pt x="4829" y="11784"/>
                    <a:pt x="4922" y="11788"/>
                    <a:pt x="5013" y="11797"/>
                  </a:cubicBezTo>
                  <a:cubicBezTo>
                    <a:pt x="5310" y="11821"/>
                    <a:pt x="5608" y="11868"/>
                    <a:pt x="5906" y="11916"/>
                  </a:cubicBezTo>
                  <a:cubicBezTo>
                    <a:pt x="6227" y="12059"/>
                    <a:pt x="6561" y="12202"/>
                    <a:pt x="6906" y="12332"/>
                  </a:cubicBezTo>
                  <a:cubicBezTo>
                    <a:pt x="7382" y="12523"/>
                    <a:pt x="7882" y="12725"/>
                    <a:pt x="8406" y="12809"/>
                  </a:cubicBezTo>
                  <a:cubicBezTo>
                    <a:pt x="8108" y="12892"/>
                    <a:pt x="7811" y="12987"/>
                    <a:pt x="7537" y="13118"/>
                  </a:cubicBezTo>
                  <a:cubicBezTo>
                    <a:pt x="7287" y="13249"/>
                    <a:pt x="7061" y="13404"/>
                    <a:pt x="6846" y="13595"/>
                  </a:cubicBezTo>
                  <a:cubicBezTo>
                    <a:pt x="6668" y="13749"/>
                    <a:pt x="6501" y="13940"/>
                    <a:pt x="6370" y="14142"/>
                  </a:cubicBezTo>
                  <a:cubicBezTo>
                    <a:pt x="6355" y="14137"/>
                    <a:pt x="6343" y="14134"/>
                    <a:pt x="6331" y="14134"/>
                  </a:cubicBezTo>
                  <a:cubicBezTo>
                    <a:pt x="6315" y="14134"/>
                    <a:pt x="6301" y="14140"/>
                    <a:pt x="6287" y="14154"/>
                  </a:cubicBezTo>
                  <a:cubicBezTo>
                    <a:pt x="6192" y="14202"/>
                    <a:pt x="6096" y="14237"/>
                    <a:pt x="6001" y="14285"/>
                  </a:cubicBezTo>
                  <a:cubicBezTo>
                    <a:pt x="5941" y="14297"/>
                    <a:pt x="5894" y="14321"/>
                    <a:pt x="5858" y="14345"/>
                  </a:cubicBezTo>
                  <a:cubicBezTo>
                    <a:pt x="5212" y="14614"/>
                    <a:pt x="4526" y="14766"/>
                    <a:pt x="3828" y="14766"/>
                  </a:cubicBezTo>
                  <a:cubicBezTo>
                    <a:pt x="3755" y="14766"/>
                    <a:pt x="3681" y="14765"/>
                    <a:pt x="3608" y="14761"/>
                  </a:cubicBezTo>
                  <a:cubicBezTo>
                    <a:pt x="3179" y="14749"/>
                    <a:pt x="2763" y="14654"/>
                    <a:pt x="2417" y="14392"/>
                  </a:cubicBezTo>
                  <a:cubicBezTo>
                    <a:pt x="2358" y="14345"/>
                    <a:pt x="2298" y="14285"/>
                    <a:pt x="2239" y="14237"/>
                  </a:cubicBezTo>
                  <a:lnTo>
                    <a:pt x="2239" y="14226"/>
                  </a:lnTo>
                  <a:cubicBezTo>
                    <a:pt x="2203" y="14095"/>
                    <a:pt x="2179" y="13952"/>
                    <a:pt x="2179" y="13809"/>
                  </a:cubicBezTo>
                  <a:cubicBezTo>
                    <a:pt x="2167" y="13749"/>
                    <a:pt x="2167" y="13690"/>
                    <a:pt x="2167" y="13630"/>
                  </a:cubicBezTo>
                  <a:lnTo>
                    <a:pt x="2179" y="13606"/>
                  </a:lnTo>
                  <a:cubicBezTo>
                    <a:pt x="2215" y="13523"/>
                    <a:pt x="2251" y="13428"/>
                    <a:pt x="2310" y="13345"/>
                  </a:cubicBezTo>
                  <a:cubicBezTo>
                    <a:pt x="2334" y="13309"/>
                    <a:pt x="2358" y="13261"/>
                    <a:pt x="2393" y="13214"/>
                  </a:cubicBezTo>
                  <a:cubicBezTo>
                    <a:pt x="2417" y="13190"/>
                    <a:pt x="2465" y="13166"/>
                    <a:pt x="2489" y="13118"/>
                  </a:cubicBezTo>
                  <a:lnTo>
                    <a:pt x="2489" y="13106"/>
                  </a:lnTo>
                  <a:cubicBezTo>
                    <a:pt x="2608" y="12987"/>
                    <a:pt x="2739" y="12880"/>
                    <a:pt x="2870" y="12773"/>
                  </a:cubicBezTo>
                  <a:cubicBezTo>
                    <a:pt x="3322" y="12416"/>
                    <a:pt x="3798" y="12106"/>
                    <a:pt x="4275" y="11809"/>
                  </a:cubicBezTo>
                  <a:cubicBezTo>
                    <a:pt x="4429" y="11794"/>
                    <a:pt x="4584" y="11784"/>
                    <a:pt x="4735" y="11784"/>
                  </a:cubicBezTo>
                  <a:close/>
                  <a:moveTo>
                    <a:pt x="17336" y="11987"/>
                  </a:moveTo>
                  <a:lnTo>
                    <a:pt x="17336" y="11987"/>
                  </a:lnTo>
                  <a:cubicBezTo>
                    <a:pt x="17229" y="12023"/>
                    <a:pt x="17133" y="12059"/>
                    <a:pt x="17038" y="12094"/>
                  </a:cubicBezTo>
                  <a:cubicBezTo>
                    <a:pt x="16562" y="12273"/>
                    <a:pt x="16109" y="12511"/>
                    <a:pt x="15681" y="12785"/>
                  </a:cubicBezTo>
                  <a:cubicBezTo>
                    <a:pt x="14824" y="13309"/>
                    <a:pt x="14038" y="13940"/>
                    <a:pt x="13180" y="14440"/>
                  </a:cubicBezTo>
                  <a:cubicBezTo>
                    <a:pt x="12669" y="14738"/>
                    <a:pt x="12145" y="14988"/>
                    <a:pt x="11597" y="15202"/>
                  </a:cubicBezTo>
                  <a:lnTo>
                    <a:pt x="11585" y="15190"/>
                  </a:lnTo>
                  <a:cubicBezTo>
                    <a:pt x="11466" y="15083"/>
                    <a:pt x="11383" y="14940"/>
                    <a:pt x="11359" y="14773"/>
                  </a:cubicBezTo>
                  <a:cubicBezTo>
                    <a:pt x="11335" y="14595"/>
                    <a:pt x="11406" y="14404"/>
                    <a:pt x="11454" y="14237"/>
                  </a:cubicBezTo>
                  <a:cubicBezTo>
                    <a:pt x="11526" y="13952"/>
                    <a:pt x="11633" y="13666"/>
                    <a:pt x="11740" y="13392"/>
                  </a:cubicBezTo>
                  <a:cubicBezTo>
                    <a:pt x="11764" y="13356"/>
                    <a:pt x="11776" y="13333"/>
                    <a:pt x="11799" y="13309"/>
                  </a:cubicBezTo>
                  <a:cubicBezTo>
                    <a:pt x="11871" y="13225"/>
                    <a:pt x="11954" y="13166"/>
                    <a:pt x="12049" y="13106"/>
                  </a:cubicBezTo>
                  <a:lnTo>
                    <a:pt x="12061" y="13106"/>
                  </a:lnTo>
                  <a:cubicBezTo>
                    <a:pt x="12121" y="13083"/>
                    <a:pt x="12168" y="13071"/>
                    <a:pt x="12216" y="13047"/>
                  </a:cubicBezTo>
                  <a:cubicBezTo>
                    <a:pt x="12240" y="13047"/>
                    <a:pt x="12240" y="13035"/>
                    <a:pt x="12228" y="13023"/>
                  </a:cubicBezTo>
                  <a:cubicBezTo>
                    <a:pt x="12347" y="12975"/>
                    <a:pt x="12466" y="12940"/>
                    <a:pt x="12597" y="12904"/>
                  </a:cubicBezTo>
                  <a:cubicBezTo>
                    <a:pt x="12942" y="12821"/>
                    <a:pt x="13288" y="12761"/>
                    <a:pt x="13645" y="12702"/>
                  </a:cubicBezTo>
                  <a:cubicBezTo>
                    <a:pt x="14347" y="12571"/>
                    <a:pt x="15038" y="12428"/>
                    <a:pt x="15740" y="12285"/>
                  </a:cubicBezTo>
                  <a:cubicBezTo>
                    <a:pt x="16133" y="12213"/>
                    <a:pt x="16526" y="12142"/>
                    <a:pt x="16907" y="12071"/>
                  </a:cubicBezTo>
                  <a:lnTo>
                    <a:pt x="17336" y="11987"/>
                  </a:lnTo>
                  <a:close/>
                  <a:moveTo>
                    <a:pt x="11347" y="13285"/>
                  </a:moveTo>
                  <a:lnTo>
                    <a:pt x="11347" y="13285"/>
                  </a:lnTo>
                  <a:cubicBezTo>
                    <a:pt x="10894" y="13547"/>
                    <a:pt x="10454" y="13856"/>
                    <a:pt x="10037" y="14178"/>
                  </a:cubicBezTo>
                  <a:cubicBezTo>
                    <a:pt x="9740" y="14404"/>
                    <a:pt x="9454" y="14654"/>
                    <a:pt x="9168" y="14892"/>
                  </a:cubicBezTo>
                  <a:cubicBezTo>
                    <a:pt x="8870" y="15142"/>
                    <a:pt x="8585" y="15380"/>
                    <a:pt x="8299" y="15631"/>
                  </a:cubicBezTo>
                  <a:cubicBezTo>
                    <a:pt x="8120" y="15607"/>
                    <a:pt x="7942" y="15559"/>
                    <a:pt x="7775" y="15500"/>
                  </a:cubicBezTo>
                  <a:cubicBezTo>
                    <a:pt x="7573" y="15428"/>
                    <a:pt x="7370" y="15321"/>
                    <a:pt x="7204" y="15190"/>
                  </a:cubicBezTo>
                  <a:cubicBezTo>
                    <a:pt x="7061" y="15059"/>
                    <a:pt x="6965" y="14916"/>
                    <a:pt x="6858" y="14773"/>
                  </a:cubicBezTo>
                  <a:cubicBezTo>
                    <a:pt x="6858" y="14702"/>
                    <a:pt x="6882" y="14630"/>
                    <a:pt x="6906" y="14559"/>
                  </a:cubicBezTo>
                  <a:cubicBezTo>
                    <a:pt x="6918" y="14499"/>
                    <a:pt x="6942" y="14452"/>
                    <a:pt x="6977" y="14404"/>
                  </a:cubicBezTo>
                  <a:cubicBezTo>
                    <a:pt x="7001" y="14345"/>
                    <a:pt x="7049" y="14297"/>
                    <a:pt x="7084" y="14261"/>
                  </a:cubicBezTo>
                  <a:lnTo>
                    <a:pt x="7096" y="14237"/>
                  </a:lnTo>
                  <a:cubicBezTo>
                    <a:pt x="7239" y="14154"/>
                    <a:pt x="7394" y="14071"/>
                    <a:pt x="7561" y="14023"/>
                  </a:cubicBezTo>
                  <a:cubicBezTo>
                    <a:pt x="7906" y="13892"/>
                    <a:pt x="8287" y="13821"/>
                    <a:pt x="8656" y="13761"/>
                  </a:cubicBezTo>
                  <a:cubicBezTo>
                    <a:pt x="9418" y="13654"/>
                    <a:pt x="10180" y="13535"/>
                    <a:pt x="10942" y="13368"/>
                  </a:cubicBezTo>
                  <a:cubicBezTo>
                    <a:pt x="11085" y="13345"/>
                    <a:pt x="11216" y="13321"/>
                    <a:pt x="11347" y="13285"/>
                  </a:cubicBezTo>
                  <a:close/>
                  <a:moveTo>
                    <a:pt x="11633" y="13297"/>
                  </a:moveTo>
                  <a:cubicBezTo>
                    <a:pt x="11514" y="13464"/>
                    <a:pt x="11454" y="13690"/>
                    <a:pt x="11395" y="13880"/>
                  </a:cubicBezTo>
                  <a:cubicBezTo>
                    <a:pt x="11299" y="14142"/>
                    <a:pt x="11216" y="14404"/>
                    <a:pt x="11133" y="14678"/>
                  </a:cubicBezTo>
                  <a:cubicBezTo>
                    <a:pt x="11097" y="14809"/>
                    <a:pt x="11061" y="14940"/>
                    <a:pt x="11025" y="15071"/>
                  </a:cubicBezTo>
                  <a:cubicBezTo>
                    <a:pt x="10990" y="15166"/>
                    <a:pt x="10930" y="15309"/>
                    <a:pt x="10942" y="15416"/>
                  </a:cubicBezTo>
                  <a:cubicBezTo>
                    <a:pt x="10799" y="15464"/>
                    <a:pt x="10644" y="15500"/>
                    <a:pt x="10490" y="15535"/>
                  </a:cubicBezTo>
                  <a:cubicBezTo>
                    <a:pt x="10025" y="15642"/>
                    <a:pt x="9537" y="15690"/>
                    <a:pt x="9061" y="15690"/>
                  </a:cubicBezTo>
                  <a:cubicBezTo>
                    <a:pt x="8894" y="15690"/>
                    <a:pt x="8728" y="15690"/>
                    <a:pt x="8573" y="15666"/>
                  </a:cubicBezTo>
                  <a:cubicBezTo>
                    <a:pt x="8763" y="15488"/>
                    <a:pt x="8966" y="15297"/>
                    <a:pt x="9180" y="15119"/>
                  </a:cubicBezTo>
                  <a:cubicBezTo>
                    <a:pt x="9430" y="14892"/>
                    <a:pt x="9692" y="14678"/>
                    <a:pt x="9954" y="14464"/>
                  </a:cubicBezTo>
                  <a:cubicBezTo>
                    <a:pt x="10478" y="14035"/>
                    <a:pt x="11025" y="13630"/>
                    <a:pt x="11621" y="13297"/>
                  </a:cubicBezTo>
                  <a:close/>
                  <a:moveTo>
                    <a:pt x="21003" y="12713"/>
                  </a:moveTo>
                  <a:lnTo>
                    <a:pt x="21360" y="13059"/>
                  </a:lnTo>
                  <a:cubicBezTo>
                    <a:pt x="21381" y="13080"/>
                    <a:pt x="21405" y="13089"/>
                    <a:pt x="21429" y="13089"/>
                  </a:cubicBezTo>
                  <a:cubicBezTo>
                    <a:pt x="21498" y="13089"/>
                    <a:pt x="21562" y="13011"/>
                    <a:pt x="21527" y="12940"/>
                  </a:cubicBezTo>
                  <a:lnTo>
                    <a:pt x="21527" y="12940"/>
                  </a:lnTo>
                  <a:cubicBezTo>
                    <a:pt x="21539" y="12952"/>
                    <a:pt x="21539" y="12964"/>
                    <a:pt x="21551" y="12975"/>
                  </a:cubicBezTo>
                  <a:cubicBezTo>
                    <a:pt x="21569" y="13005"/>
                    <a:pt x="21596" y="13017"/>
                    <a:pt x="21624" y="13017"/>
                  </a:cubicBezTo>
                  <a:cubicBezTo>
                    <a:pt x="21685" y="13017"/>
                    <a:pt x="21747" y="12954"/>
                    <a:pt x="21705" y="12880"/>
                  </a:cubicBezTo>
                  <a:cubicBezTo>
                    <a:pt x="21693" y="12856"/>
                    <a:pt x="21670" y="12833"/>
                    <a:pt x="21658" y="12797"/>
                  </a:cubicBezTo>
                  <a:lnTo>
                    <a:pt x="21670" y="12785"/>
                  </a:lnTo>
                  <a:cubicBezTo>
                    <a:pt x="21717" y="12844"/>
                    <a:pt x="21753" y="12904"/>
                    <a:pt x="21801" y="12964"/>
                  </a:cubicBezTo>
                  <a:cubicBezTo>
                    <a:pt x="21819" y="12982"/>
                    <a:pt x="21842" y="12989"/>
                    <a:pt x="21866" y="12989"/>
                  </a:cubicBezTo>
                  <a:cubicBezTo>
                    <a:pt x="21903" y="12989"/>
                    <a:pt x="21941" y="12969"/>
                    <a:pt x="21955" y="12940"/>
                  </a:cubicBezTo>
                  <a:cubicBezTo>
                    <a:pt x="21979" y="12964"/>
                    <a:pt x="21991" y="12987"/>
                    <a:pt x="22015" y="12999"/>
                  </a:cubicBezTo>
                  <a:cubicBezTo>
                    <a:pt x="22035" y="13025"/>
                    <a:pt x="22058" y="13036"/>
                    <a:pt x="22081" y="13036"/>
                  </a:cubicBezTo>
                  <a:cubicBezTo>
                    <a:pt x="22140" y="13036"/>
                    <a:pt x="22196" y="12961"/>
                    <a:pt x="22170" y="12892"/>
                  </a:cubicBezTo>
                  <a:lnTo>
                    <a:pt x="22170" y="12892"/>
                  </a:lnTo>
                  <a:cubicBezTo>
                    <a:pt x="22217" y="12928"/>
                    <a:pt x="22253" y="12975"/>
                    <a:pt x="22289" y="13023"/>
                  </a:cubicBezTo>
                  <a:cubicBezTo>
                    <a:pt x="22308" y="13042"/>
                    <a:pt x="22330" y="13050"/>
                    <a:pt x="22352" y="13050"/>
                  </a:cubicBezTo>
                  <a:cubicBezTo>
                    <a:pt x="22400" y="13050"/>
                    <a:pt x="22447" y="13012"/>
                    <a:pt x="22455" y="12964"/>
                  </a:cubicBezTo>
                  <a:cubicBezTo>
                    <a:pt x="22646" y="13118"/>
                    <a:pt x="22801" y="13297"/>
                    <a:pt x="22967" y="13475"/>
                  </a:cubicBezTo>
                  <a:cubicBezTo>
                    <a:pt x="23134" y="13654"/>
                    <a:pt x="23301" y="13833"/>
                    <a:pt x="23467" y="14023"/>
                  </a:cubicBezTo>
                  <a:cubicBezTo>
                    <a:pt x="23444" y="14047"/>
                    <a:pt x="23432" y="14095"/>
                    <a:pt x="23467" y="14130"/>
                  </a:cubicBezTo>
                  <a:cubicBezTo>
                    <a:pt x="23527" y="14202"/>
                    <a:pt x="23587" y="14273"/>
                    <a:pt x="23646" y="14345"/>
                  </a:cubicBezTo>
                  <a:cubicBezTo>
                    <a:pt x="23646" y="14368"/>
                    <a:pt x="23646" y="14392"/>
                    <a:pt x="23670" y="14404"/>
                  </a:cubicBezTo>
                  <a:lnTo>
                    <a:pt x="23682" y="14428"/>
                  </a:lnTo>
                  <a:lnTo>
                    <a:pt x="23670" y="14416"/>
                  </a:lnTo>
                  <a:cubicBezTo>
                    <a:pt x="23663" y="14413"/>
                    <a:pt x="23656" y="14411"/>
                    <a:pt x="23649" y="14411"/>
                  </a:cubicBezTo>
                  <a:cubicBezTo>
                    <a:pt x="23633" y="14411"/>
                    <a:pt x="23619" y="14420"/>
                    <a:pt x="23610" y="14428"/>
                  </a:cubicBezTo>
                  <a:cubicBezTo>
                    <a:pt x="23491" y="14321"/>
                    <a:pt x="23372" y="14214"/>
                    <a:pt x="23253" y="14107"/>
                  </a:cubicBezTo>
                  <a:cubicBezTo>
                    <a:pt x="23237" y="14093"/>
                    <a:pt x="23221" y="14088"/>
                    <a:pt x="23205" y="14088"/>
                  </a:cubicBezTo>
                  <a:cubicBezTo>
                    <a:pt x="23152" y="14088"/>
                    <a:pt x="23112" y="14155"/>
                    <a:pt x="23158" y="14202"/>
                  </a:cubicBezTo>
                  <a:cubicBezTo>
                    <a:pt x="23253" y="14333"/>
                    <a:pt x="23360" y="14452"/>
                    <a:pt x="23456" y="14571"/>
                  </a:cubicBezTo>
                  <a:cubicBezTo>
                    <a:pt x="23444" y="14571"/>
                    <a:pt x="23432" y="14583"/>
                    <a:pt x="23420" y="14595"/>
                  </a:cubicBezTo>
                  <a:cubicBezTo>
                    <a:pt x="23348" y="14511"/>
                    <a:pt x="23277" y="14428"/>
                    <a:pt x="23217" y="14345"/>
                  </a:cubicBezTo>
                  <a:cubicBezTo>
                    <a:pt x="23197" y="14321"/>
                    <a:pt x="23174" y="14312"/>
                    <a:pt x="23153" y="14312"/>
                  </a:cubicBezTo>
                  <a:cubicBezTo>
                    <a:pt x="23087" y="14312"/>
                    <a:pt x="23033" y="14404"/>
                    <a:pt x="23086" y="14476"/>
                  </a:cubicBezTo>
                  <a:cubicBezTo>
                    <a:pt x="23134" y="14535"/>
                    <a:pt x="23182" y="14595"/>
                    <a:pt x="23229" y="14666"/>
                  </a:cubicBezTo>
                  <a:cubicBezTo>
                    <a:pt x="23134" y="14547"/>
                    <a:pt x="23027" y="14428"/>
                    <a:pt x="22932" y="14309"/>
                  </a:cubicBezTo>
                  <a:cubicBezTo>
                    <a:pt x="22911" y="14282"/>
                    <a:pt x="22885" y="14271"/>
                    <a:pt x="22859" y="14271"/>
                  </a:cubicBezTo>
                  <a:cubicBezTo>
                    <a:pt x="22780" y="14271"/>
                    <a:pt x="22700" y="14371"/>
                    <a:pt x="22753" y="14452"/>
                  </a:cubicBezTo>
                  <a:cubicBezTo>
                    <a:pt x="22765" y="14476"/>
                    <a:pt x="22789" y="14511"/>
                    <a:pt x="22801" y="14547"/>
                  </a:cubicBezTo>
                  <a:cubicBezTo>
                    <a:pt x="22777" y="14547"/>
                    <a:pt x="22741" y="14559"/>
                    <a:pt x="22729" y="14583"/>
                  </a:cubicBezTo>
                  <a:cubicBezTo>
                    <a:pt x="22720" y="14581"/>
                    <a:pt x="22711" y="14581"/>
                    <a:pt x="22702" y="14581"/>
                  </a:cubicBezTo>
                  <a:cubicBezTo>
                    <a:pt x="22638" y="14581"/>
                    <a:pt x="22571" y="14616"/>
                    <a:pt x="22551" y="14678"/>
                  </a:cubicBezTo>
                  <a:cubicBezTo>
                    <a:pt x="22536" y="14672"/>
                    <a:pt x="22520" y="14669"/>
                    <a:pt x="22504" y="14669"/>
                  </a:cubicBezTo>
                  <a:cubicBezTo>
                    <a:pt x="22430" y="14669"/>
                    <a:pt x="22355" y="14731"/>
                    <a:pt x="22384" y="14809"/>
                  </a:cubicBezTo>
                  <a:cubicBezTo>
                    <a:pt x="22432" y="14940"/>
                    <a:pt x="22467" y="15083"/>
                    <a:pt x="22503" y="15214"/>
                  </a:cubicBezTo>
                  <a:cubicBezTo>
                    <a:pt x="22420" y="15083"/>
                    <a:pt x="22313" y="14964"/>
                    <a:pt x="22217" y="14833"/>
                  </a:cubicBezTo>
                  <a:cubicBezTo>
                    <a:pt x="22192" y="14807"/>
                    <a:pt x="22160" y="14796"/>
                    <a:pt x="22128" y="14796"/>
                  </a:cubicBezTo>
                  <a:cubicBezTo>
                    <a:pt x="22042" y="14796"/>
                    <a:pt x="21956" y="14877"/>
                    <a:pt x="21991" y="14964"/>
                  </a:cubicBezTo>
                  <a:cubicBezTo>
                    <a:pt x="22015" y="15047"/>
                    <a:pt x="22039" y="15130"/>
                    <a:pt x="22063" y="15202"/>
                  </a:cubicBezTo>
                  <a:cubicBezTo>
                    <a:pt x="22003" y="15226"/>
                    <a:pt x="21943" y="15285"/>
                    <a:pt x="21967" y="15357"/>
                  </a:cubicBezTo>
                  <a:lnTo>
                    <a:pt x="21967" y="15392"/>
                  </a:lnTo>
                  <a:cubicBezTo>
                    <a:pt x="21943" y="15345"/>
                    <a:pt x="21920" y="15297"/>
                    <a:pt x="21896" y="15250"/>
                  </a:cubicBezTo>
                  <a:cubicBezTo>
                    <a:pt x="21876" y="15209"/>
                    <a:pt x="21839" y="15192"/>
                    <a:pt x="21801" y="15192"/>
                  </a:cubicBezTo>
                  <a:cubicBezTo>
                    <a:pt x="21727" y="15192"/>
                    <a:pt x="21646" y="15258"/>
                    <a:pt x="21670" y="15345"/>
                  </a:cubicBezTo>
                  <a:cubicBezTo>
                    <a:pt x="21682" y="15404"/>
                    <a:pt x="21693" y="15464"/>
                    <a:pt x="21717" y="15523"/>
                  </a:cubicBezTo>
                  <a:cubicBezTo>
                    <a:pt x="21646" y="15380"/>
                    <a:pt x="21574" y="15238"/>
                    <a:pt x="21503" y="15083"/>
                  </a:cubicBezTo>
                  <a:cubicBezTo>
                    <a:pt x="21479" y="15039"/>
                    <a:pt x="21442" y="15021"/>
                    <a:pt x="21404" y="15021"/>
                  </a:cubicBezTo>
                  <a:cubicBezTo>
                    <a:pt x="21328" y="15021"/>
                    <a:pt x="21249" y="15095"/>
                    <a:pt x="21265" y="15190"/>
                  </a:cubicBezTo>
                  <a:cubicBezTo>
                    <a:pt x="21277" y="15250"/>
                    <a:pt x="21289" y="15309"/>
                    <a:pt x="21301" y="15369"/>
                  </a:cubicBezTo>
                  <a:cubicBezTo>
                    <a:pt x="21277" y="15333"/>
                    <a:pt x="21241" y="15309"/>
                    <a:pt x="21217" y="15285"/>
                  </a:cubicBezTo>
                  <a:cubicBezTo>
                    <a:pt x="21186" y="15261"/>
                    <a:pt x="21151" y="15250"/>
                    <a:pt x="21117" y="15250"/>
                  </a:cubicBezTo>
                  <a:cubicBezTo>
                    <a:pt x="21036" y="15250"/>
                    <a:pt x="20966" y="15315"/>
                    <a:pt x="20991" y="15416"/>
                  </a:cubicBezTo>
                  <a:lnTo>
                    <a:pt x="21051" y="15678"/>
                  </a:lnTo>
                  <a:cubicBezTo>
                    <a:pt x="20943" y="15511"/>
                    <a:pt x="20836" y="15357"/>
                    <a:pt x="20705" y="15214"/>
                  </a:cubicBezTo>
                  <a:cubicBezTo>
                    <a:pt x="20683" y="15188"/>
                    <a:pt x="20655" y="15177"/>
                    <a:pt x="20626" y="15177"/>
                  </a:cubicBezTo>
                  <a:cubicBezTo>
                    <a:pt x="20559" y="15177"/>
                    <a:pt x="20487" y="15235"/>
                    <a:pt x="20479" y="15309"/>
                  </a:cubicBezTo>
                  <a:cubicBezTo>
                    <a:pt x="20467" y="15306"/>
                    <a:pt x="20454" y="15304"/>
                    <a:pt x="20441" y="15304"/>
                  </a:cubicBezTo>
                  <a:cubicBezTo>
                    <a:pt x="20367" y="15304"/>
                    <a:pt x="20292" y="15362"/>
                    <a:pt x="20312" y="15464"/>
                  </a:cubicBezTo>
                  <a:cubicBezTo>
                    <a:pt x="20324" y="15559"/>
                    <a:pt x="20336" y="15642"/>
                    <a:pt x="20360" y="15738"/>
                  </a:cubicBezTo>
                  <a:lnTo>
                    <a:pt x="20324" y="15654"/>
                  </a:lnTo>
                  <a:cubicBezTo>
                    <a:pt x="20305" y="15579"/>
                    <a:pt x="20254" y="15547"/>
                    <a:pt x="20200" y="15547"/>
                  </a:cubicBezTo>
                  <a:cubicBezTo>
                    <a:pt x="20152" y="15547"/>
                    <a:pt x="20102" y="15573"/>
                    <a:pt x="20074" y="15619"/>
                  </a:cubicBezTo>
                  <a:lnTo>
                    <a:pt x="20015" y="15619"/>
                  </a:lnTo>
                  <a:cubicBezTo>
                    <a:pt x="20002" y="15614"/>
                    <a:pt x="19989" y="15612"/>
                    <a:pt x="19977" y="15612"/>
                  </a:cubicBezTo>
                  <a:cubicBezTo>
                    <a:pt x="19916" y="15612"/>
                    <a:pt x="19856" y="15657"/>
                    <a:pt x="19836" y="15726"/>
                  </a:cubicBezTo>
                  <a:cubicBezTo>
                    <a:pt x="19821" y="15720"/>
                    <a:pt x="19806" y="15717"/>
                    <a:pt x="19790" y="15717"/>
                  </a:cubicBezTo>
                  <a:cubicBezTo>
                    <a:pt x="19744" y="15717"/>
                    <a:pt x="19699" y="15744"/>
                    <a:pt x="19681" y="15797"/>
                  </a:cubicBezTo>
                  <a:cubicBezTo>
                    <a:pt x="19660" y="15783"/>
                    <a:pt x="19635" y="15777"/>
                    <a:pt x="19611" y="15777"/>
                  </a:cubicBezTo>
                  <a:cubicBezTo>
                    <a:pt x="19594" y="15777"/>
                    <a:pt x="19577" y="15780"/>
                    <a:pt x="19562" y="15785"/>
                  </a:cubicBezTo>
                  <a:cubicBezTo>
                    <a:pt x="19550" y="15750"/>
                    <a:pt x="19538" y="15714"/>
                    <a:pt x="19538" y="15678"/>
                  </a:cubicBezTo>
                  <a:cubicBezTo>
                    <a:pt x="19527" y="15640"/>
                    <a:pt x="19499" y="15624"/>
                    <a:pt x="19470" y="15624"/>
                  </a:cubicBezTo>
                  <a:cubicBezTo>
                    <a:pt x="19436" y="15624"/>
                    <a:pt x="19402" y="15646"/>
                    <a:pt x="19396" y="15678"/>
                  </a:cubicBezTo>
                  <a:cubicBezTo>
                    <a:pt x="19384" y="15642"/>
                    <a:pt x="19360" y="15595"/>
                    <a:pt x="19348" y="15547"/>
                  </a:cubicBezTo>
                  <a:cubicBezTo>
                    <a:pt x="19338" y="15523"/>
                    <a:pt x="19319" y="15513"/>
                    <a:pt x="19300" y="15513"/>
                  </a:cubicBezTo>
                  <a:cubicBezTo>
                    <a:pt x="19272" y="15513"/>
                    <a:pt x="19246" y="15535"/>
                    <a:pt x="19253" y="15571"/>
                  </a:cubicBezTo>
                  <a:cubicBezTo>
                    <a:pt x="19265" y="15619"/>
                    <a:pt x="19276" y="15666"/>
                    <a:pt x="19288" y="15714"/>
                  </a:cubicBezTo>
                  <a:cubicBezTo>
                    <a:pt x="19262" y="15661"/>
                    <a:pt x="19217" y="15637"/>
                    <a:pt x="19172" y="15637"/>
                  </a:cubicBezTo>
                  <a:cubicBezTo>
                    <a:pt x="19136" y="15637"/>
                    <a:pt x="19100" y="15652"/>
                    <a:pt x="19074" y="15678"/>
                  </a:cubicBezTo>
                  <a:cubicBezTo>
                    <a:pt x="19047" y="15640"/>
                    <a:pt x="19000" y="15619"/>
                    <a:pt x="18955" y="15619"/>
                  </a:cubicBezTo>
                  <a:cubicBezTo>
                    <a:pt x="18901" y="15619"/>
                    <a:pt x="18849" y="15649"/>
                    <a:pt x="18836" y="15714"/>
                  </a:cubicBezTo>
                  <a:cubicBezTo>
                    <a:pt x="18788" y="15904"/>
                    <a:pt x="18776" y="16083"/>
                    <a:pt x="18765" y="16273"/>
                  </a:cubicBezTo>
                  <a:cubicBezTo>
                    <a:pt x="18741" y="16190"/>
                    <a:pt x="18717" y="16107"/>
                    <a:pt x="18693" y="16023"/>
                  </a:cubicBezTo>
                  <a:cubicBezTo>
                    <a:pt x="18670" y="15955"/>
                    <a:pt x="18620" y="15925"/>
                    <a:pt x="18569" y="15925"/>
                  </a:cubicBezTo>
                  <a:cubicBezTo>
                    <a:pt x="18513" y="15925"/>
                    <a:pt x="18456" y="15961"/>
                    <a:pt x="18431" y="16023"/>
                  </a:cubicBezTo>
                  <a:cubicBezTo>
                    <a:pt x="18419" y="16059"/>
                    <a:pt x="18407" y="16095"/>
                    <a:pt x="18395" y="16142"/>
                  </a:cubicBezTo>
                  <a:cubicBezTo>
                    <a:pt x="18372" y="16083"/>
                    <a:pt x="18360" y="16023"/>
                    <a:pt x="18336" y="15964"/>
                  </a:cubicBezTo>
                  <a:cubicBezTo>
                    <a:pt x="18313" y="15901"/>
                    <a:pt x="18252" y="15868"/>
                    <a:pt x="18196" y="15868"/>
                  </a:cubicBezTo>
                  <a:cubicBezTo>
                    <a:pt x="18135" y="15868"/>
                    <a:pt x="18080" y="15907"/>
                    <a:pt x="18086" y="15988"/>
                  </a:cubicBezTo>
                  <a:lnTo>
                    <a:pt x="18110" y="16476"/>
                  </a:lnTo>
                  <a:cubicBezTo>
                    <a:pt x="18098" y="16416"/>
                    <a:pt x="18074" y="16357"/>
                    <a:pt x="18062" y="16297"/>
                  </a:cubicBezTo>
                  <a:cubicBezTo>
                    <a:pt x="18046" y="16239"/>
                    <a:pt x="17995" y="16211"/>
                    <a:pt x="17944" y="16211"/>
                  </a:cubicBezTo>
                  <a:cubicBezTo>
                    <a:pt x="17880" y="16211"/>
                    <a:pt x="17817" y="16254"/>
                    <a:pt x="17824" y="16333"/>
                  </a:cubicBezTo>
                  <a:cubicBezTo>
                    <a:pt x="17824" y="16381"/>
                    <a:pt x="17824" y="16440"/>
                    <a:pt x="17824" y="16488"/>
                  </a:cubicBezTo>
                  <a:lnTo>
                    <a:pt x="17812" y="16452"/>
                  </a:lnTo>
                  <a:cubicBezTo>
                    <a:pt x="17802" y="16392"/>
                    <a:pt x="17742" y="16366"/>
                    <a:pt x="17681" y="16366"/>
                  </a:cubicBezTo>
                  <a:cubicBezTo>
                    <a:pt x="17669" y="16366"/>
                    <a:pt x="17657" y="16367"/>
                    <a:pt x="17645" y="16369"/>
                  </a:cubicBezTo>
                  <a:cubicBezTo>
                    <a:pt x="17633" y="16285"/>
                    <a:pt x="17610" y="16202"/>
                    <a:pt x="17598" y="16131"/>
                  </a:cubicBezTo>
                  <a:cubicBezTo>
                    <a:pt x="17586" y="16065"/>
                    <a:pt x="17526" y="16032"/>
                    <a:pt x="17467" y="16032"/>
                  </a:cubicBezTo>
                  <a:cubicBezTo>
                    <a:pt x="17407" y="16032"/>
                    <a:pt x="17348" y="16065"/>
                    <a:pt x="17336" y="16131"/>
                  </a:cubicBezTo>
                  <a:cubicBezTo>
                    <a:pt x="17312" y="16285"/>
                    <a:pt x="17288" y="16440"/>
                    <a:pt x="17264" y="16595"/>
                  </a:cubicBezTo>
                  <a:cubicBezTo>
                    <a:pt x="17241" y="16464"/>
                    <a:pt x="17205" y="16321"/>
                    <a:pt x="17181" y="16190"/>
                  </a:cubicBezTo>
                  <a:cubicBezTo>
                    <a:pt x="17168" y="16131"/>
                    <a:pt x="17119" y="16105"/>
                    <a:pt x="17069" y="16105"/>
                  </a:cubicBezTo>
                  <a:cubicBezTo>
                    <a:pt x="17029" y="16105"/>
                    <a:pt x="16988" y="16122"/>
                    <a:pt x="16967" y="16154"/>
                  </a:cubicBezTo>
                  <a:cubicBezTo>
                    <a:pt x="16939" y="16132"/>
                    <a:pt x="16905" y="16120"/>
                    <a:pt x="16871" y="16120"/>
                  </a:cubicBezTo>
                  <a:cubicBezTo>
                    <a:pt x="16834" y="16120"/>
                    <a:pt x="16796" y="16135"/>
                    <a:pt x="16764" y="16166"/>
                  </a:cubicBezTo>
                  <a:cubicBezTo>
                    <a:pt x="16740" y="16154"/>
                    <a:pt x="16705" y="16154"/>
                    <a:pt x="16681" y="16154"/>
                  </a:cubicBezTo>
                  <a:cubicBezTo>
                    <a:pt x="16681" y="16131"/>
                    <a:pt x="16681" y="16095"/>
                    <a:pt x="16681" y="16059"/>
                  </a:cubicBezTo>
                  <a:cubicBezTo>
                    <a:pt x="16681" y="15985"/>
                    <a:pt x="16616" y="15941"/>
                    <a:pt x="16555" y="15941"/>
                  </a:cubicBezTo>
                  <a:cubicBezTo>
                    <a:pt x="16509" y="15941"/>
                    <a:pt x="16465" y="15967"/>
                    <a:pt x="16455" y="16023"/>
                  </a:cubicBezTo>
                  <a:cubicBezTo>
                    <a:pt x="16419" y="16178"/>
                    <a:pt x="16395" y="16321"/>
                    <a:pt x="16359" y="16476"/>
                  </a:cubicBezTo>
                  <a:cubicBezTo>
                    <a:pt x="16371" y="16393"/>
                    <a:pt x="16383" y="16321"/>
                    <a:pt x="16395" y="16238"/>
                  </a:cubicBezTo>
                  <a:cubicBezTo>
                    <a:pt x="16410" y="16172"/>
                    <a:pt x="16353" y="16125"/>
                    <a:pt x="16301" y="16125"/>
                  </a:cubicBezTo>
                  <a:cubicBezTo>
                    <a:pt x="16269" y="16125"/>
                    <a:pt x="16238" y="16144"/>
                    <a:pt x="16228" y="16190"/>
                  </a:cubicBezTo>
                  <a:cubicBezTo>
                    <a:pt x="16205" y="16297"/>
                    <a:pt x="16193" y="16404"/>
                    <a:pt x="16169" y="16512"/>
                  </a:cubicBezTo>
                  <a:lnTo>
                    <a:pt x="16121" y="16512"/>
                  </a:lnTo>
                  <a:cubicBezTo>
                    <a:pt x="16157" y="16357"/>
                    <a:pt x="16181" y="16202"/>
                    <a:pt x="16205" y="16047"/>
                  </a:cubicBezTo>
                  <a:cubicBezTo>
                    <a:pt x="16219" y="15990"/>
                    <a:pt x="16181" y="15958"/>
                    <a:pt x="16141" y="15958"/>
                  </a:cubicBezTo>
                  <a:cubicBezTo>
                    <a:pt x="16115" y="15958"/>
                    <a:pt x="16088" y="15971"/>
                    <a:pt x="16074" y="16000"/>
                  </a:cubicBezTo>
                  <a:cubicBezTo>
                    <a:pt x="16026" y="16154"/>
                    <a:pt x="15967" y="16309"/>
                    <a:pt x="15919" y="16464"/>
                  </a:cubicBezTo>
                  <a:cubicBezTo>
                    <a:pt x="15914" y="16459"/>
                    <a:pt x="15905" y="16456"/>
                    <a:pt x="15895" y="16456"/>
                  </a:cubicBezTo>
                  <a:cubicBezTo>
                    <a:pt x="15882" y="16456"/>
                    <a:pt x="15866" y="16462"/>
                    <a:pt x="15859" y="16476"/>
                  </a:cubicBezTo>
                  <a:lnTo>
                    <a:pt x="15859" y="16464"/>
                  </a:lnTo>
                  <a:cubicBezTo>
                    <a:pt x="15859" y="16440"/>
                    <a:pt x="15859" y="16428"/>
                    <a:pt x="15847" y="16404"/>
                  </a:cubicBezTo>
                  <a:cubicBezTo>
                    <a:pt x="15859" y="16309"/>
                    <a:pt x="15871" y="16226"/>
                    <a:pt x="15895" y="16131"/>
                  </a:cubicBezTo>
                  <a:cubicBezTo>
                    <a:pt x="15910" y="16066"/>
                    <a:pt x="15858" y="16023"/>
                    <a:pt x="15808" y="16023"/>
                  </a:cubicBezTo>
                  <a:cubicBezTo>
                    <a:pt x="15775" y="16023"/>
                    <a:pt x="15742" y="16041"/>
                    <a:pt x="15728" y="16083"/>
                  </a:cubicBezTo>
                  <a:cubicBezTo>
                    <a:pt x="15657" y="16297"/>
                    <a:pt x="15597" y="16500"/>
                    <a:pt x="15550" y="16714"/>
                  </a:cubicBezTo>
                  <a:cubicBezTo>
                    <a:pt x="15609" y="16357"/>
                    <a:pt x="15717" y="16012"/>
                    <a:pt x="15859" y="15678"/>
                  </a:cubicBezTo>
                  <a:cubicBezTo>
                    <a:pt x="15881" y="15636"/>
                    <a:pt x="15845" y="15593"/>
                    <a:pt x="15811" y="15593"/>
                  </a:cubicBezTo>
                  <a:cubicBezTo>
                    <a:pt x="15808" y="15593"/>
                    <a:pt x="15804" y="15594"/>
                    <a:pt x="15800" y="15595"/>
                  </a:cubicBezTo>
                  <a:cubicBezTo>
                    <a:pt x="15836" y="15452"/>
                    <a:pt x="15871" y="15309"/>
                    <a:pt x="15907" y="15166"/>
                  </a:cubicBezTo>
                  <a:cubicBezTo>
                    <a:pt x="15931" y="15166"/>
                    <a:pt x="15943" y="15166"/>
                    <a:pt x="15955" y="15142"/>
                  </a:cubicBezTo>
                  <a:cubicBezTo>
                    <a:pt x="16026" y="15047"/>
                    <a:pt x="16062" y="14916"/>
                    <a:pt x="16109" y="14797"/>
                  </a:cubicBezTo>
                  <a:cubicBezTo>
                    <a:pt x="16121" y="14785"/>
                    <a:pt x="16121" y="14761"/>
                    <a:pt x="16133" y="14738"/>
                  </a:cubicBezTo>
                  <a:cubicBezTo>
                    <a:pt x="16145" y="14726"/>
                    <a:pt x="16157" y="14714"/>
                    <a:pt x="16157" y="14702"/>
                  </a:cubicBezTo>
                  <a:cubicBezTo>
                    <a:pt x="16169" y="14678"/>
                    <a:pt x="16181" y="14642"/>
                    <a:pt x="16193" y="14618"/>
                  </a:cubicBezTo>
                  <a:cubicBezTo>
                    <a:pt x="16213" y="14639"/>
                    <a:pt x="16247" y="14651"/>
                    <a:pt x="16280" y="14651"/>
                  </a:cubicBezTo>
                  <a:cubicBezTo>
                    <a:pt x="16323" y="14651"/>
                    <a:pt x="16365" y="14630"/>
                    <a:pt x="16371" y="14583"/>
                  </a:cubicBezTo>
                  <a:cubicBezTo>
                    <a:pt x="16383" y="14523"/>
                    <a:pt x="16395" y="14464"/>
                    <a:pt x="16407" y="14416"/>
                  </a:cubicBezTo>
                  <a:cubicBezTo>
                    <a:pt x="16420" y="14468"/>
                    <a:pt x="16472" y="14499"/>
                    <a:pt x="16520" y="14499"/>
                  </a:cubicBezTo>
                  <a:cubicBezTo>
                    <a:pt x="16560" y="14499"/>
                    <a:pt x="16599" y="14477"/>
                    <a:pt x="16609" y="14428"/>
                  </a:cubicBezTo>
                  <a:lnTo>
                    <a:pt x="16621" y="14345"/>
                  </a:lnTo>
                  <a:cubicBezTo>
                    <a:pt x="16636" y="14352"/>
                    <a:pt x="16654" y="14356"/>
                    <a:pt x="16671" y="14356"/>
                  </a:cubicBezTo>
                  <a:cubicBezTo>
                    <a:pt x="16713" y="14356"/>
                    <a:pt x="16756" y="14335"/>
                    <a:pt x="16764" y="14285"/>
                  </a:cubicBezTo>
                  <a:cubicBezTo>
                    <a:pt x="16776" y="14214"/>
                    <a:pt x="16788" y="14142"/>
                    <a:pt x="16788" y="14071"/>
                  </a:cubicBezTo>
                  <a:lnTo>
                    <a:pt x="16812" y="14083"/>
                  </a:lnTo>
                  <a:cubicBezTo>
                    <a:pt x="16812" y="14107"/>
                    <a:pt x="16812" y="14142"/>
                    <a:pt x="16812" y="14166"/>
                  </a:cubicBezTo>
                  <a:cubicBezTo>
                    <a:pt x="16812" y="14227"/>
                    <a:pt x="16859" y="14257"/>
                    <a:pt x="16905" y="14257"/>
                  </a:cubicBezTo>
                  <a:cubicBezTo>
                    <a:pt x="16948" y="14257"/>
                    <a:pt x="16990" y="14230"/>
                    <a:pt x="16990" y="14178"/>
                  </a:cubicBezTo>
                  <a:cubicBezTo>
                    <a:pt x="16990" y="14154"/>
                    <a:pt x="16990" y="14142"/>
                    <a:pt x="16990" y="14130"/>
                  </a:cubicBezTo>
                  <a:cubicBezTo>
                    <a:pt x="16997" y="14191"/>
                    <a:pt x="17053" y="14229"/>
                    <a:pt x="17107" y="14229"/>
                  </a:cubicBezTo>
                  <a:cubicBezTo>
                    <a:pt x="17149" y="14229"/>
                    <a:pt x="17189" y="14206"/>
                    <a:pt x="17205" y="14154"/>
                  </a:cubicBezTo>
                  <a:cubicBezTo>
                    <a:pt x="17241" y="13999"/>
                    <a:pt x="17288" y="13845"/>
                    <a:pt x="17336" y="13678"/>
                  </a:cubicBezTo>
                  <a:lnTo>
                    <a:pt x="17336" y="13678"/>
                  </a:lnTo>
                  <a:cubicBezTo>
                    <a:pt x="17324" y="13761"/>
                    <a:pt x="17312" y="13845"/>
                    <a:pt x="17312" y="13940"/>
                  </a:cubicBezTo>
                  <a:cubicBezTo>
                    <a:pt x="17305" y="14005"/>
                    <a:pt x="17364" y="14042"/>
                    <a:pt x="17421" y="14042"/>
                  </a:cubicBezTo>
                  <a:cubicBezTo>
                    <a:pt x="17469" y="14042"/>
                    <a:pt x="17516" y="14017"/>
                    <a:pt x="17526" y="13964"/>
                  </a:cubicBezTo>
                  <a:cubicBezTo>
                    <a:pt x="17550" y="13845"/>
                    <a:pt x="17574" y="13726"/>
                    <a:pt x="17598" y="13606"/>
                  </a:cubicBezTo>
                  <a:cubicBezTo>
                    <a:pt x="17610" y="13630"/>
                    <a:pt x="17622" y="13654"/>
                    <a:pt x="17645" y="13666"/>
                  </a:cubicBezTo>
                  <a:cubicBezTo>
                    <a:pt x="17645" y="13678"/>
                    <a:pt x="17645" y="13702"/>
                    <a:pt x="17657" y="13714"/>
                  </a:cubicBezTo>
                  <a:cubicBezTo>
                    <a:pt x="17657" y="13788"/>
                    <a:pt x="17715" y="13827"/>
                    <a:pt x="17771" y="13827"/>
                  </a:cubicBezTo>
                  <a:cubicBezTo>
                    <a:pt x="17822" y="13827"/>
                    <a:pt x="17872" y="13794"/>
                    <a:pt x="17872" y="13726"/>
                  </a:cubicBezTo>
                  <a:cubicBezTo>
                    <a:pt x="17883" y="13678"/>
                    <a:pt x="17883" y="13630"/>
                    <a:pt x="17883" y="13583"/>
                  </a:cubicBezTo>
                  <a:cubicBezTo>
                    <a:pt x="17895" y="13642"/>
                    <a:pt x="17907" y="13702"/>
                    <a:pt x="17919" y="13761"/>
                  </a:cubicBezTo>
                  <a:cubicBezTo>
                    <a:pt x="17935" y="13821"/>
                    <a:pt x="17984" y="13848"/>
                    <a:pt x="18032" y="13848"/>
                  </a:cubicBezTo>
                  <a:cubicBezTo>
                    <a:pt x="18089" y="13848"/>
                    <a:pt x="18145" y="13809"/>
                    <a:pt x="18145" y="13737"/>
                  </a:cubicBezTo>
                  <a:lnTo>
                    <a:pt x="18145" y="13714"/>
                  </a:lnTo>
                  <a:cubicBezTo>
                    <a:pt x="18167" y="13726"/>
                    <a:pt x="18193" y="13733"/>
                    <a:pt x="18219" y="13733"/>
                  </a:cubicBezTo>
                  <a:cubicBezTo>
                    <a:pt x="18266" y="13733"/>
                    <a:pt x="18313" y="13712"/>
                    <a:pt x="18336" y="13666"/>
                  </a:cubicBezTo>
                  <a:cubicBezTo>
                    <a:pt x="18357" y="13691"/>
                    <a:pt x="18390" y="13703"/>
                    <a:pt x="18423" y="13703"/>
                  </a:cubicBezTo>
                  <a:cubicBezTo>
                    <a:pt x="18484" y="13703"/>
                    <a:pt x="18546" y="13664"/>
                    <a:pt x="18538" y="13595"/>
                  </a:cubicBezTo>
                  <a:cubicBezTo>
                    <a:pt x="18526" y="13547"/>
                    <a:pt x="18526" y="13499"/>
                    <a:pt x="18514" y="13452"/>
                  </a:cubicBezTo>
                  <a:lnTo>
                    <a:pt x="18514" y="13452"/>
                  </a:lnTo>
                  <a:cubicBezTo>
                    <a:pt x="18532" y="13458"/>
                    <a:pt x="18547" y="13461"/>
                    <a:pt x="18562" y="13461"/>
                  </a:cubicBezTo>
                  <a:cubicBezTo>
                    <a:pt x="18577" y="13461"/>
                    <a:pt x="18592" y="13458"/>
                    <a:pt x="18610" y="13452"/>
                  </a:cubicBezTo>
                  <a:cubicBezTo>
                    <a:pt x="18625" y="13501"/>
                    <a:pt x="18669" y="13524"/>
                    <a:pt x="18715" y="13524"/>
                  </a:cubicBezTo>
                  <a:cubicBezTo>
                    <a:pt x="18779" y="13524"/>
                    <a:pt x="18848" y="13480"/>
                    <a:pt x="18848" y="13404"/>
                  </a:cubicBezTo>
                  <a:cubicBezTo>
                    <a:pt x="18836" y="13380"/>
                    <a:pt x="18836" y="13345"/>
                    <a:pt x="18836" y="13321"/>
                  </a:cubicBezTo>
                  <a:lnTo>
                    <a:pt x="18872" y="13309"/>
                  </a:lnTo>
                  <a:cubicBezTo>
                    <a:pt x="18872" y="13309"/>
                    <a:pt x="18884" y="13321"/>
                    <a:pt x="18895" y="13321"/>
                  </a:cubicBezTo>
                  <a:cubicBezTo>
                    <a:pt x="18931" y="13392"/>
                    <a:pt x="18979" y="13452"/>
                    <a:pt x="19050" y="13487"/>
                  </a:cubicBezTo>
                  <a:cubicBezTo>
                    <a:pt x="19071" y="13501"/>
                    <a:pt x="19091" y="13507"/>
                    <a:pt x="19110" y="13507"/>
                  </a:cubicBezTo>
                  <a:cubicBezTo>
                    <a:pt x="19159" y="13507"/>
                    <a:pt x="19200" y="13470"/>
                    <a:pt x="19217" y="13428"/>
                  </a:cubicBezTo>
                  <a:cubicBezTo>
                    <a:pt x="19241" y="13380"/>
                    <a:pt x="19241" y="13333"/>
                    <a:pt x="19241" y="13273"/>
                  </a:cubicBezTo>
                  <a:cubicBezTo>
                    <a:pt x="19288" y="13273"/>
                    <a:pt x="19324" y="13237"/>
                    <a:pt x="19312" y="13178"/>
                  </a:cubicBezTo>
                  <a:lnTo>
                    <a:pt x="19312" y="13178"/>
                  </a:lnTo>
                  <a:cubicBezTo>
                    <a:pt x="19329" y="13199"/>
                    <a:pt x="19354" y="13208"/>
                    <a:pt x="19380" y="13208"/>
                  </a:cubicBezTo>
                  <a:cubicBezTo>
                    <a:pt x="19425" y="13208"/>
                    <a:pt x="19471" y="13180"/>
                    <a:pt x="19479" y="13142"/>
                  </a:cubicBezTo>
                  <a:lnTo>
                    <a:pt x="19515" y="13130"/>
                  </a:lnTo>
                  <a:lnTo>
                    <a:pt x="19562" y="13225"/>
                  </a:lnTo>
                  <a:cubicBezTo>
                    <a:pt x="19579" y="13266"/>
                    <a:pt x="19613" y="13283"/>
                    <a:pt x="19650" y="13283"/>
                  </a:cubicBezTo>
                  <a:cubicBezTo>
                    <a:pt x="19722" y="13283"/>
                    <a:pt x="19804" y="13220"/>
                    <a:pt x="19788" y="13142"/>
                  </a:cubicBezTo>
                  <a:cubicBezTo>
                    <a:pt x="19812" y="13142"/>
                    <a:pt x="19848" y="13130"/>
                    <a:pt x="19860" y="13106"/>
                  </a:cubicBezTo>
                  <a:cubicBezTo>
                    <a:pt x="19884" y="13142"/>
                    <a:pt x="19896" y="13190"/>
                    <a:pt x="19919" y="13225"/>
                  </a:cubicBezTo>
                  <a:cubicBezTo>
                    <a:pt x="19939" y="13270"/>
                    <a:pt x="19975" y="13287"/>
                    <a:pt x="20012" y="13287"/>
                  </a:cubicBezTo>
                  <a:cubicBezTo>
                    <a:pt x="20064" y="13287"/>
                    <a:pt x="20120" y="13251"/>
                    <a:pt x="20134" y="13202"/>
                  </a:cubicBezTo>
                  <a:cubicBezTo>
                    <a:pt x="20150" y="13211"/>
                    <a:pt x="20168" y="13216"/>
                    <a:pt x="20187" y="13216"/>
                  </a:cubicBezTo>
                  <a:cubicBezTo>
                    <a:pt x="20236" y="13216"/>
                    <a:pt x="20286" y="13185"/>
                    <a:pt x="20312" y="13142"/>
                  </a:cubicBezTo>
                  <a:lnTo>
                    <a:pt x="20324" y="13166"/>
                  </a:lnTo>
                  <a:cubicBezTo>
                    <a:pt x="20348" y="13202"/>
                    <a:pt x="20383" y="13218"/>
                    <a:pt x="20418" y="13218"/>
                  </a:cubicBezTo>
                  <a:cubicBezTo>
                    <a:pt x="20487" y="13218"/>
                    <a:pt x="20554" y="13157"/>
                    <a:pt x="20539" y="13071"/>
                  </a:cubicBezTo>
                  <a:cubicBezTo>
                    <a:pt x="20515" y="13011"/>
                    <a:pt x="20503" y="12952"/>
                    <a:pt x="20479" y="12892"/>
                  </a:cubicBezTo>
                  <a:lnTo>
                    <a:pt x="20479" y="12892"/>
                  </a:lnTo>
                  <a:cubicBezTo>
                    <a:pt x="20503" y="12940"/>
                    <a:pt x="20527" y="12975"/>
                    <a:pt x="20550" y="13011"/>
                  </a:cubicBezTo>
                  <a:cubicBezTo>
                    <a:pt x="20577" y="13053"/>
                    <a:pt x="20614" y="13071"/>
                    <a:pt x="20649" y="13071"/>
                  </a:cubicBezTo>
                  <a:cubicBezTo>
                    <a:pt x="20724" y="13071"/>
                    <a:pt x="20793" y="12993"/>
                    <a:pt x="20753" y="12904"/>
                  </a:cubicBezTo>
                  <a:cubicBezTo>
                    <a:pt x="20741" y="12880"/>
                    <a:pt x="20729" y="12868"/>
                    <a:pt x="20729" y="12856"/>
                  </a:cubicBezTo>
                  <a:cubicBezTo>
                    <a:pt x="20741" y="12833"/>
                    <a:pt x="20741" y="12809"/>
                    <a:pt x="20741" y="12773"/>
                  </a:cubicBezTo>
                  <a:cubicBezTo>
                    <a:pt x="20812" y="12868"/>
                    <a:pt x="20896" y="12964"/>
                    <a:pt x="20979" y="13059"/>
                  </a:cubicBezTo>
                  <a:cubicBezTo>
                    <a:pt x="20999" y="13078"/>
                    <a:pt x="21023" y="13087"/>
                    <a:pt x="21048" y="13087"/>
                  </a:cubicBezTo>
                  <a:cubicBezTo>
                    <a:pt x="21128" y="13087"/>
                    <a:pt x="21212" y="12998"/>
                    <a:pt x="21158" y="12916"/>
                  </a:cubicBezTo>
                  <a:cubicBezTo>
                    <a:pt x="21110" y="12844"/>
                    <a:pt x="21062" y="12785"/>
                    <a:pt x="21003" y="12713"/>
                  </a:cubicBezTo>
                  <a:close/>
                  <a:moveTo>
                    <a:pt x="6203" y="14476"/>
                  </a:moveTo>
                  <a:cubicBezTo>
                    <a:pt x="6239" y="14488"/>
                    <a:pt x="6275" y="14499"/>
                    <a:pt x="6299" y="14523"/>
                  </a:cubicBezTo>
                  <a:cubicBezTo>
                    <a:pt x="6346" y="14535"/>
                    <a:pt x="6370" y="14571"/>
                    <a:pt x="6406" y="14595"/>
                  </a:cubicBezTo>
                  <a:cubicBezTo>
                    <a:pt x="6453" y="14714"/>
                    <a:pt x="6513" y="14833"/>
                    <a:pt x="6561" y="14940"/>
                  </a:cubicBezTo>
                  <a:cubicBezTo>
                    <a:pt x="6596" y="15059"/>
                    <a:pt x="6656" y="15202"/>
                    <a:pt x="6573" y="15309"/>
                  </a:cubicBezTo>
                  <a:cubicBezTo>
                    <a:pt x="6537" y="15369"/>
                    <a:pt x="6477" y="15404"/>
                    <a:pt x="6418" y="15452"/>
                  </a:cubicBezTo>
                  <a:cubicBezTo>
                    <a:pt x="6370" y="15488"/>
                    <a:pt x="6311" y="15523"/>
                    <a:pt x="6263" y="15559"/>
                  </a:cubicBezTo>
                  <a:cubicBezTo>
                    <a:pt x="6061" y="15654"/>
                    <a:pt x="5858" y="15761"/>
                    <a:pt x="5668" y="15869"/>
                  </a:cubicBezTo>
                  <a:cubicBezTo>
                    <a:pt x="5239" y="16119"/>
                    <a:pt x="4822" y="16428"/>
                    <a:pt x="4465" y="16785"/>
                  </a:cubicBezTo>
                  <a:cubicBezTo>
                    <a:pt x="4441" y="16774"/>
                    <a:pt x="4417" y="16762"/>
                    <a:pt x="4394" y="16738"/>
                  </a:cubicBezTo>
                  <a:cubicBezTo>
                    <a:pt x="4144" y="16571"/>
                    <a:pt x="3929" y="16321"/>
                    <a:pt x="3858" y="16023"/>
                  </a:cubicBezTo>
                  <a:cubicBezTo>
                    <a:pt x="3798" y="15714"/>
                    <a:pt x="3929" y="15452"/>
                    <a:pt x="4120" y="15238"/>
                  </a:cubicBezTo>
                  <a:cubicBezTo>
                    <a:pt x="4179" y="15166"/>
                    <a:pt x="4239" y="15095"/>
                    <a:pt x="4310" y="15023"/>
                  </a:cubicBezTo>
                  <a:lnTo>
                    <a:pt x="4358" y="15023"/>
                  </a:lnTo>
                  <a:cubicBezTo>
                    <a:pt x="4834" y="14964"/>
                    <a:pt x="5310" y="14857"/>
                    <a:pt x="5751" y="14678"/>
                  </a:cubicBezTo>
                  <a:cubicBezTo>
                    <a:pt x="5906" y="14618"/>
                    <a:pt x="6049" y="14559"/>
                    <a:pt x="6203" y="14476"/>
                  </a:cubicBezTo>
                  <a:close/>
                  <a:moveTo>
                    <a:pt x="15347" y="13511"/>
                  </a:moveTo>
                  <a:lnTo>
                    <a:pt x="15347" y="13511"/>
                  </a:lnTo>
                  <a:cubicBezTo>
                    <a:pt x="15276" y="13583"/>
                    <a:pt x="15216" y="13666"/>
                    <a:pt x="15145" y="13749"/>
                  </a:cubicBezTo>
                  <a:cubicBezTo>
                    <a:pt x="14585" y="14464"/>
                    <a:pt x="14312" y="15333"/>
                    <a:pt x="13883" y="16119"/>
                  </a:cubicBezTo>
                  <a:cubicBezTo>
                    <a:pt x="13871" y="16119"/>
                    <a:pt x="13847" y="16131"/>
                    <a:pt x="13847" y="16142"/>
                  </a:cubicBezTo>
                  <a:cubicBezTo>
                    <a:pt x="13704" y="16369"/>
                    <a:pt x="13561" y="16595"/>
                    <a:pt x="13383" y="16785"/>
                  </a:cubicBezTo>
                  <a:cubicBezTo>
                    <a:pt x="13216" y="16976"/>
                    <a:pt x="13014" y="17143"/>
                    <a:pt x="12799" y="17274"/>
                  </a:cubicBezTo>
                  <a:cubicBezTo>
                    <a:pt x="12585" y="17416"/>
                    <a:pt x="12347" y="17524"/>
                    <a:pt x="12109" y="17607"/>
                  </a:cubicBezTo>
                  <a:cubicBezTo>
                    <a:pt x="11978" y="17655"/>
                    <a:pt x="11835" y="17702"/>
                    <a:pt x="11704" y="17714"/>
                  </a:cubicBezTo>
                  <a:cubicBezTo>
                    <a:pt x="11609" y="17714"/>
                    <a:pt x="11490" y="17678"/>
                    <a:pt x="11430" y="17595"/>
                  </a:cubicBezTo>
                  <a:lnTo>
                    <a:pt x="11466" y="17333"/>
                  </a:lnTo>
                  <a:cubicBezTo>
                    <a:pt x="11549" y="16964"/>
                    <a:pt x="11597" y="16583"/>
                    <a:pt x="11728" y="16226"/>
                  </a:cubicBezTo>
                  <a:cubicBezTo>
                    <a:pt x="11835" y="15976"/>
                    <a:pt x="11990" y="15738"/>
                    <a:pt x="12180" y="15523"/>
                  </a:cubicBezTo>
                  <a:cubicBezTo>
                    <a:pt x="12395" y="15297"/>
                    <a:pt x="12669" y="15107"/>
                    <a:pt x="12942" y="14928"/>
                  </a:cubicBezTo>
                  <a:cubicBezTo>
                    <a:pt x="13478" y="14583"/>
                    <a:pt x="14038" y="14249"/>
                    <a:pt x="14597" y="13916"/>
                  </a:cubicBezTo>
                  <a:cubicBezTo>
                    <a:pt x="14847" y="13773"/>
                    <a:pt x="15097" y="13642"/>
                    <a:pt x="15347" y="13511"/>
                  </a:cubicBezTo>
                  <a:close/>
                  <a:moveTo>
                    <a:pt x="7108" y="15452"/>
                  </a:moveTo>
                  <a:cubicBezTo>
                    <a:pt x="7263" y="15571"/>
                    <a:pt x="7454" y="15678"/>
                    <a:pt x="7656" y="15750"/>
                  </a:cubicBezTo>
                  <a:cubicBezTo>
                    <a:pt x="8049" y="15904"/>
                    <a:pt x="8478" y="15952"/>
                    <a:pt x="8894" y="15964"/>
                  </a:cubicBezTo>
                  <a:cubicBezTo>
                    <a:pt x="8914" y="15968"/>
                    <a:pt x="8935" y="15969"/>
                    <a:pt x="8957" y="15969"/>
                  </a:cubicBezTo>
                  <a:cubicBezTo>
                    <a:pt x="9000" y="15969"/>
                    <a:pt x="9045" y="15964"/>
                    <a:pt x="9085" y="15964"/>
                  </a:cubicBezTo>
                  <a:cubicBezTo>
                    <a:pt x="9097" y="15988"/>
                    <a:pt x="9109" y="16012"/>
                    <a:pt x="9109" y="16035"/>
                  </a:cubicBezTo>
                  <a:cubicBezTo>
                    <a:pt x="9109" y="16059"/>
                    <a:pt x="9109" y="16071"/>
                    <a:pt x="9097" y="16083"/>
                  </a:cubicBezTo>
                  <a:cubicBezTo>
                    <a:pt x="9061" y="16142"/>
                    <a:pt x="9013" y="16190"/>
                    <a:pt x="8966" y="16238"/>
                  </a:cubicBezTo>
                  <a:cubicBezTo>
                    <a:pt x="8930" y="16273"/>
                    <a:pt x="8894" y="16321"/>
                    <a:pt x="8859" y="16357"/>
                  </a:cubicBezTo>
                  <a:cubicBezTo>
                    <a:pt x="8751" y="16428"/>
                    <a:pt x="8644" y="16512"/>
                    <a:pt x="8537" y="16595"/>
                  </a:cubicBezTo>
                  <a:cubicBezTo>
                    <a:pt x="8311" y="16774"/>
                    <a:pt x="8097" y="16988"/>
                    <a:pt x="7918" y="17214"/>
                  </a:cubicBezTo>
                  <a:cubicBezTo>
                    <a:pt x="7823" y="17333"/>
                    <a:pt x="7739" y="17452"/>
                    <a:pt x="7656" y="17571"/>
                  </a:cubicBezTo>
                  <a:cubicBezTo>
                    <a:pt x="7596" y="17678"/>
                    <a:pt x="7501" y="17809"/>
                    <a:pt x="7489" y="17928"/>
                  </a:cubicBezTo>
                  <a:cubicBezTo>
                    <a:pt x="7061" y="17833"/>
                    <a:pt x="6632" y="17702"/>
                    <a:pt x="6215" y="17559"/>
                  </a:cubicBezTo>
                  <a:cubicBezTo>
                    <a:pt x="5906" y="17452"/>
                    <a:pt x="5596" y="17333"/>
                    <a:pt x="5287" y="17202"/>
                  </a:cubicBezTo>
                  <a:cubicBezTo>
                    <a:pt x="5072" y="17107"/>
                    <a:pt x="4858" y="17012"/>
                    <a:pt x="4656" y="16904"/>
                  </a:cubicBezTo>
                  <a:cubicBezTo>
                    <a:pt x="5001" y="16583"/>
                    <a:pt x="5358" y="16285"/>
                    <a:pt x="5775" y="16047"/>
                  </a:cubicBezTo>
                  <a:cubicBezTo>
                    <a:pt x="6001" y="15916"/>
                    <a:pt x="6239" y="15797"/>
                    <a:pt x="6477" y="15702"/>
                  </a:cubicBezTo>
                  <a:cubicBezTo>
                    <a:pt x="6692" y="15607"/>
                    <a:pt x="6906" y="15535"/>
                    <a:pt x="7108" y="15452"/>
                  </a:cubicBezTo>
                  <a:close/>
                  <a:moveTo>
                    <a:pt x="11537" y="15511"/>
                  </a:moveTo>
                  <a:cubicBezTo>
                    <a:pt x="11549" y="15607"/>
                    <a:pt x="11561" y="15690"/>
                    <a:pt x="11561" y="15785"/>
                  </a:cubicBezTo>
                  <a:cubicBezTo>
                    <a:pt x="11526" y="15869"/>
                    <a:pt x="11490" y="15964"/>
                    <a:pt x="11466" y="16059"/>
                  </a:cubicBezTo>
                  <a:cubicBezTo>
                    <a:pt x="11406" y="16309"/>
                    <a:pt x="11383" y="16559"/>
                    <a:pt x="11275" y="16797"/>
                  </a:cubicBezTo>
                  <a:cubicBezTo>
                    <a:pt x="11264" y="16833"/>
                    <a:pt x="11264" y="16857"/>
                    <a:pt x="11287" y="16869"/>
                  </a:cubicBezTo>
                  <a:cubicBezTo>
                    <a:pt x="11275" y="16916"/>
                    <a:pt x="11264" y="16964"/>
                    <a:pt x="11252" y="17012"/>
                  </a:cubicBezTo>
                  <a:cubicBezTo>
                    <a:pt x="11228" y="17178"/>
                    <a:pt x="11204" y="17357"/>
                    <a:pt x="11180" y="17536"/>
                  </a:cubicBezTo>
                  <a:cubicBezTo>
                    <a:pt x="11168" y="17583"/>
                    <a:pt x="11156" y="17631"/>
                    <a:pt x="11156" y="17690"/>
                  </a:cubicBezTo>
                  <a:cubicBezTo>
                    <a:pt x="11109" y="17797"/>
                    <a:pt x="11049" y="17905"/>
                    <a:pt x="10966" y="17988"/>
                  </a:cubicBezTo>
                  <a:cubicBezTo>
                    <a:pt x="10930" y="18024"/>
                    <a:pt x="10871" y="18059"/>
                    <a:pt x="10823" y="18083"/>
                  </a:cubicBezTo>
                  <a:cubicBezTo>
                    <a:pt x="10644" y="18107"/>
                    <a:pt x="10454" y="18131"/>
                    <a:pt x="10275" y="18155"/>
                  </a:cubicBezTo>
                  <a:cubicBezTo>
                    <a:pt x="10051" y="18173"/>
                    <a:pt x="9826" y="18182"/>
                    <a:pt x="9601" y="18182"/>
                  </a:cubicBezTo>
                  <a:cubicBezTo>
                    <a:pt x="8965" y="18182"/>
                    <a:pt x="8328" y="18111"/>
                    <a:pt x="7704" y="17988"/>
                  </a:cubicBezTo>
                  <a:cubicBezTo>
                    <a:pt x="7727" y="17952"/>
                    <a:pt x="7751" y="17917"/>
                    <a:pt x="7763" y="17869"/>
                  </a:cubicBezTo>
                  <a:cubicBezTo>
                    <a:pt x="7799" y="17809"/>
                    <a:pt x="7835" y="17750"/>
                    <a:pt x="7858" y="17690"/>
                  </a:cubicBezTo>
                  <a:cubicBezTo>
                    <a:pt x="7942" y="17571"/>
                    <a:pt x="8025" y="17452"/>
                    <a:pt x="8108" y="17333"/>
                  </a:cubicBezTo>
                  <a:cubicBezTo>
                    <a:pt x="8287" y="17107"/>
                    <a:pt x="8478" y="16916"/>
                    <a:pt x="8704" y="16726"/>
                  </a:cubicBezTo>
                  <a:cubicBezTo>
                    <a:pt x="8942" y="16535"/>
                    <a:pt x="9204" y="16357"/>
                    <a:pt x="9478" y="16202"/>
                  </a:cubicBezTo>
                  <a:cubicBezTo>
                    <a:pt x="9621" y="16119"/>
                    <a:pt x="9763" y="16035"/>
                    <a:pt x="9906" y="15964"/>
                  </a:cubicBezTo>
                  <a:cubicBezTo>
                    <a:pt x="9942" y="15940"/>
                    <a:pt x="9978" y="15928"/>
                    <a:pt x="10013" y="15904"/>
                  </a:cubicBezTo>
                  <a:cubicBezTo>
                    <a:pt x="10121" y="15892"/>
                    <a:pt x="10216" y="15869"/>
                    <a:pt x="10323" y="15857"/>
                  </a:cubicBezTo>
                  <a:cubicBezTo>
                    <a:pt x="10740" y="15773"/>
                    <a:pt x="11145" y="15666"/>
                    <a:pt x="11537" y="15511"/>
                  </a:cubicBezTo>
                  <a:close/>
                  <a:moveTo>
                    <a:pt x="24110" y="16226"/>
                  </a:moveTo>
                  <a:lnTo>
                    <a:pt x="24134" y="16238"/>
                  </a:lnTo>
                  <a:cubicBezTo>
                    <a:pt x="24134" y="16262"/>
                    <a:pt x="24146" y="16285"/>
                    <a:pt x="24158" y="16321"/>
                  </a:cubicBezTo>
                  <a:cubicBezTo>
                    <a:pt x="24167" y="16353"/>
                    <a:pt x="24193" y="16368"/>
                    <a:pt x="24219" y="16368"/>
                  </a:cubicBezTo>
                  <a:cubicBezTo>
                    <a:pt x="24260" y="16368"/>
                    <a:pt x="24304" y="16332"/>
                    <a:pt x="24289" y="16273"/>
                  </a:cubicBezTo>
                  <a:cubicBezTo>
                    <a:pt x="24289" y="16262"/>
                    <a:pt x="24277" y="16238"/>
                    <a:pt x="24277" y="16226"/>
                  </a:cubicBezTo>
                  <a:lnTo>
                    <a:pt x="24277" y="16226"/>
                  </a:lnTo>
                  <a:cubicBezTo>
                    <a:pt x="24313" y="16250"/>
                    <a:pt x="24360" y="16273"/>
                    <a:pt x="24408" y="16273"/>
                  </a:cubicBezTo>
                  <a:cubicBezTo>
                    <a:pt x="24456" y="16321"/>
                    <a:pt x="24503" y="16369"/>
                    <a:pt x="24539" y="16428"/>
                  </a:cubicBezTo>
                  <a:cubicBezTo>
                    <a:pt x="24553" y="16446"/>
                    <a:pt x="24570" y="16453"/>
                    <a:pt x="24587" y="16453"/>
                  </a:cubicBezTo>
                  <a:cubicBezTo>
                    <a:pt x="24627" y="16453"/>
                    <a:pt x="24667" y="16411"/>
                    <a:pt x="24658" y="16369"/>
                  </a:cubicBezTo>
                  <a:lnTo>
                    <a:pt x="24658" y="16369"/>
                  </a:lnTo>
                  <a:cubicBezTo>
                    <a:pt x="24682" y="16404"/>
                    <a:pt x="24718" y="16440"/>
                    <a:pt x="24741" y="16464"/>
                  </a:cubicBezTo>
                  <a:cubicBezTo>
                    <a:pt x="24755" y="16478"/>
                    <a:pt x="24771" y="16483"/>
                    <a:pt x="24786" y="16483"/>
                  </a:cubicBezTo>
                  <a:cubicBezTo>
                    <a:pt x="24823" y="16483"/>
                    <a:pt x="24857" y="16447"/>
                    <a:pt x="24849" y="16404"/>
                  </a:cubicBezTo>
                  <a:cubicBezTo>
                    <a:pt x="24849" y="16381"/>
                    <a:pt x="24837" y="16357"/>
                    <a:pt x="24825" y="16321"/>
                  </a:cubicBezTo>
                  <a:lnTo>
                    <a:pt x="24849" y="16321"/>
                  </a:lnTo>
                  <a:cubicBezTo>
                    <a:pt x="24896" y="16381"/>
                    <a:pt x="24932" y="16440"/>
                    <a:pt x="24968" y="16500"/>
                  </a:cubicBezTo>
                  <a:cubicBezTo>
                    <a:pt x="24984" y="16521"/>
                    <a:pt x="25007" y="16530"/>
                    <a:pt x="25028" y="16530"/>
                  </a:cubicBezTo>
                  <a:cubicBezTo>
                    <a:pt x="25067" y="16530"/>
                    <a:pt x="25102" y="16498"/>
                    <a:pt x="25087" y="16452"/>
                  </a:cubicBezTo>
                  <a:cubicBezTo>
                    <a:pt x="25087" y="16404"/>
                    <a:pt x="25075" y="16369"/>
                    <a:pt x="25063" y="16321"/>
                  </a:cubicBezTo>
                  <a:lnTo>
                    <a:pt x="25063" y="16321"/>
                  </a:lnTo>
                  <a:cubicBezTo>
                    <a:pt x="25134" y="16440"/>
                    <a:pt x="25206" y="16571"/>
                    <a:pt x="25277" y="16690"/>
                  </a:cubicBezTo>
                  <a:cubicBezTo>
                    <a:pt x="25292" y="16713"/>
                    <a:pt x="25317" y="16721"/>
                    <a:pt x="25339" y="16721"/>
                  </a:cubicBezTo>
                  <a:cubicBezTo>
                    <a:pt x="25352" y="16721"/>
                    <a:pt x="25364" y="16718"/>
                    <a:pt x="25372" y="16714"/>
                  </a:cubicBezTo>
                  <a:cubicBezTo>
                    <a:pt x="25384" y="16738"/>
                    <a:pt x="25396" y="16762"/>
                    <a:pt x="25408" y="16785"/>
                  </a:cubicBezTo>
                  <a:cubicBezTo>
                    <a:pt x="25420" y="16805"/>
                    <a:pt x="25436" y="16813"/>
                    <a:pt x="25453" y="16813"/>
                  </a:cubicBezTo>
                  <a:cubicBezTo>
                    <a:pt x="25488" y="16813"/>
                    <a:pt x="25523" y="16778"/>
                    <a:pt x="25515" y="16738"/>
                  </a:cubicBezTo>
                  <a:cubicBezTo>
                    <a:pt x="25503" y="16702"/>
                    <a:pt x="25492" y="16654"/>
                    <a:pt x="25480" y="16619"/>
                  </a:cubicBezTo>
                  <a:lnTo>
                    <a:pt x="25480" y="16619"/>
                  </a:lnTo>
                  <a:cubicBezTo>
                    <a:pt x="25575" y="16845"/>
                    <a:pt x="25658" y="17083"/>
                    <a:pt x="25730" y="17333"/>
                  </a:cubicBezTo>
                  <a:cubicBezTo>
                    <a:pt x="25765" y="17488"/>
                    <a:pt x="25801" y="17655"/>
                    <a:pt x="25825" y="17809"/>
                  </a:cubicBezTo>
                  <a:cubicBezTo>
                    <a:pt x="25801" y="17821"/>
                    <a:pt x="25777" y="17845"/>
                    <a:pt x="25777" y="17869"/>
                  </a:cubicBezTo>
                  <a:cubicBezTo>
                    <a:pt x="25777" y="17893"/>
                    <a:pt x="25765" y="17928"/>
                    <a:pt x="25765" y="17952"/>
                  </a:cubicBezTo>
                  <a:cubicBezTo>
                    <a:pt x="25753" y="17940"/>
                    <a:pt x="25730" y="17928"/>
                    <a:pt x="25718" y="17928"/>
                  </a:cubicBezTo>
                  <a:cubicBezTo>
                    <a:pt x="25706" y="17893"/>
                    <a:pt x="25706" y="17857"/>
                    <a:pt x="25706" y="17821"/>
                  </a:cubicBezTo>
                  <a:cubicBezTo>
                    <a:pt x="25700" y="17772"/>
                    <a:pt x="25656" y="17745"/>
                    <a:pt x="25615" y="17745"/>
                  </a:cubicBezTo>
                  <a:cubicBezTo>
                    <a:pt x="25576" y="17745"/>
                    <a:pt x="25539" y="17769"/>
                    <a:pt x="25539" y="17821"/>
                  </a:cubicBezTo>
                  <a:cubicBezTo>
                    <a:pt x="25539" y="17904"/>
                    <a:pt x="25546" y="17986"/>
                    <a:pt x="25549" y="18068"/>
                  </a:cubicBezTo>
                  <a:lnTo>
                    <a:pt x="25549" y="18068"/>
                  </a:lnTo>
                  <a:lnTo>
                    <a:pt x="25539" y="18047"/>
                  </a:lnTo>
                  <a:cubicBezTo>
                    <a:pt x="25534" y="17994"/>
                    <a:pt x="25492" y="17969"/>
                    <a:pt x="25448" y="17969"/>
                  </a:cubicBezTo>
                  <a:cubicBezTo>
                    <a:pt x="25394" y="17969"/>
                    <a:pt x="25337" y="18006"/>
                    <a:pt x="25337" y="18071"/>
                  </a:cubicBezTo>
                  <a:cubicBezTo>
                    <a:pt x="25337" y="18214"/>
                    <a:pt x="25337" y="18369"/>
                    <a:pt x="25349" y="18524"/>
                  </a:cubicBezTo>
                  <a:cubicBezTo>
                    <a:pt x="25337" y="18464"/>
                    <a:pt x="25289" y="18440"/>
                    <a:pt x="25242" y="18440"/>
                  </a:cubicBezTo>
                  <a:cubicBezTo>
                    <a:pt x="25230" y="18394"/>
                    <a:pt x="25188" y="18370"/>
                    <a:pt x="25147" y="18370"/>
                  </a:cubicBezTo>
                  <a:cubicBezTo>
                    <a:pt x="25104" y="18370"/>
                    <a:pt x="25063" y="18397"/>
                    <a:pt x="25063" y="18452"/>
                  </a:cubicBezTo>
                  <a:cubicBezTo>
                    <a:pt x="25075" y="18512"/>
                    <a:pt x="25075" y="18571"/>
                    <a:pt x="25075" y="18631"/>
                  </a:cubicBezTo>
                  <a:cubicBezTo>
                    <a:pt x="25063" y="18595"/>
                    <a:pt x="25027" y="18595"/>
                    <a:pt x="24991" y="18595"/>
                  </a:cubicBezTo>
                  <a:lnTo>
                    <a:pt x="24980" y="18559"/>
                  </a:lnTo>
                  <a:cubicBezTo>
                    <a:pt x="24980" y="18536"/>
                    <a:pt x="24968" y="18524"/>
                    <a:pt x="24968" y="18512"/>
                  </a:cubicBezTo>
                  <a:cubicBezTo>
                    <a:pt x="24951" y="18467"/>
                    <a:pt x="24907" y="18443"/>
                    <a:pt x="24866" y="18443"/>
                  </a:cubicBezTo>
                  <a:cubicBezTo>
                    <a:pt x="24820" y="18443"/>
                    <a:pt x="24777" y="18473"/>
                    <a:pt x="24777" y="18536"/>
                  </a:cubicBezTo>
                  <a:lnTo>
                    <a:pt x="24777" y="18571"/>
                  </a:lnTo>
                  <a:lnTo>
                    <a:pt x="24765" y="18583"/>
                  </a:lnTo>
                  <a:lnTo>
                    <a:pt x="24765" y="18607"/>
                  </a:lnTo>
                  <a:lnTo>
                    <a:pt x="24730" y="18619"/>
                  </a:lnTo>
                  <a:cubicBezTo>
                    <a:pt x="24707" y="18592"/>
                    <a:pt x="24673" y="18579"/>
                    <a:pt x="24639" y="18579"/>
                  </a:cubicBezTo>
                  <a:cubicBezTo>
                    <a:pt x="24583" y="18579"/>
                    <a:pt x="24527" y="18616"/>
                    <a:pt x="24527" y="18690"/>
                  </a:cubicBezTo>
                  <a:cubicBezTo>
                    <a:pt x="24527" y="18714"/>
                    <a:pt x="24527" y="18738"/>
                    <a:pt x="24527" y="18750"/>
                  </a:cubicBezTo>
                  <a:cubicBezTo>
                    <a:pt x="24507" y="18725"/>
                    <a:pt x="24472" y="18713"/>
                    <a:pt x="24435" y="18713"/>
                  </a:cubicBezTo>
                  <a:cubicBezTo>
                    <a:pt x="24367" y="18713"/>
                    <a:pt x="24293" y="18755"/>
                    <a:pt x="24301" y="18833"/>
                  </a:cubicBezTo>
                  <a:cubicBezTo>
                    <a:pt x="24301" y="18845"/>
                    <a:pt x="24301" y="18857"/>
                    <a:pt x="24313" y="18881"/>
                  </a:cubicBezTo>
                  <a:cubicBezTo>
                    <a:pt x="24277" y="18893"/>
                    <a:pt x="24265" y="18929"/>
                    <a:pt x="24265" y="18964"/>
                  </a:cubicBezTo>
                  <a:lnTo>
                    <a:pt x="24265" y="18988"/>
                  </a:lnTo>
                  <a:cubicBezTo>
                    <a:pt x="24253" y="18988"/>
                    <a:pt x="24229" y="18988"/>
                    <a:pt x="24218" y="19000"/>
                  </a:cubicBezTo>
                  <a:cubicBezTo>
                    <a:pt x="24218" y="18976"/>
                    <a:pt x="24218" y="18952"/>
                    <a:pt x="24218" y="18940"/>
                  </a:cubicBezTo>
                  <a:cubicBezTo>
                    <a:pt x="24206" y="18881"/>
                    <a:pt x="24170" y="18821"/>
                    <a:pt x="24099" y="18821"/>
                  </a:cubicBezTo>
                  <a:cubicBezTo>
                    <a:pt x="24051" y="18821"/>
                    <a:pt x="23991" y="18869"/>
                    <a:pt x="23991" y="18929"/>
                  </a:cubicBezTo>
                  <a:cubicBezTo>
                    <a:pt x="23972" y="18921"/>
                    <a:pt x="23950" y="18917"/>
                    <a:pt x="23930" y="18917"/>
                  </a:cubicBezTo>
                  <a:cubicBezTo>
                    <a:pt x="23889" y="18917"/>
                    <a:pt x="23852" y="18933"/>
                    <a:pt x="23837" y="18964"/>
                  </a:cubicBezTo>
                  <a:cubicBezTo>
                    <a:pt x="23808" y="18944"/>
                    <a:pt x="23773" y="18933"/>
                    <a:pt x="23739" y="18933"/>
                  </a:cubicBezTo>
                  <a:cubicBezTo>
                    <a:pt x="23672" y="18933"/>
                    <a:pt x="23610" y="18973"/>
                    <a:pt x="23610" y="19060"/>
                  </a:cubicBezTo>
                  <a:cubicBezTo>
                    <a:pt x="23622" y="19095"/>
                    <a:pt x="23622" y="19131"/>
                    <a:pt x="23622" y="19167"/>
                  </a:cubicBezTo>
                  <a:cubicBezTo>
                    <a:pt x="23587" y="19179"/>
                    <a:pt x="23551" y="19214"/>
                    <a:pt x="23563" y="19262"/>
                  </a:cubicBezTo>
                  <a:lnTo>
                    <a:pt x="23563" y="19274"/>
                  </a:lnTo>
                  <a:cubicBezTo>
                    <a:pt x="23527" y="19274"/>
                    <a:pt x="23491" y="19286"/>
                    <a:pt x="23467" y="19310"/>
                  </a:cubicBezTo>
                  <a:cubicBezTo>
                    <a:pt x="23459" y="19239"/>
                    <a:pt x="23390" y="19201"/>
                    <a:pt x="23331" y="19201"/>
                  </a:cubicBezTo>
                  <a:cubicBezTo>
                    <a:pt x="23311" y="19201"/>
                    <a:pt x="23292" y="19205"/>
                    <a:pt x="23277" y="19214"/>
                  </a:cubicBezTo>
                  <a:cubicBezTo>
                    <a:pt x="23265" y="19167"/>
                    <a:pt x="23253" y="19131"/>
                    <a:pt x="23253" y="19083"/>
                  </a:cubicBezTo>
                  <a:cubicBezTo>
                    <a:pt x="23243" y="19036"/>
                    <a:pt x="23201" y="19014"/>
                    <a:pt x="23159" y="19014"/>
                  </a:cubicBezTo>
                  <a:cubicBezTo>
                    <a:pt x="23106" y="19014"/>
                    <a:pt x="23051" y="19048"/>
                    <a:pt x="23051" y="19107"/>
                  </a:cubicBezTo>
                  <a:cubicBezTo>
                    <a:pt x="23063" y="19226"/>
                    <a:pt x="23063" y="19345"/>
                    <a:pt x="23075" y="19452"/>
                  </a:cubicBezTo>
                  <a:cubicBezTo>
                    <a:pt x="23063" y="19357"/>
                    <a:pt x="23039" y="19274"/>
                    <a:pt x="23027" y="19179"/>
                  </a:cubicBezTo>
                  <a:cubicBezTo>
                    <a:pt x="23014" y="19128"/>
                    <a:pt x="22974" y="19104"/>
                    <a:pt x="22934" y="19104"/>
                  </a:cubicBezTo>
                  <a:cubicBezTo>
                    <a:pt x="22899" y="19104"/>
                    <a:pt x="22865" y="19122"/>
                    <a:pt x="22848" y="19155"/>
                  </a:cubicBezTo>
                  <a:cubicBezTo>
                    <a:pt x="22825" y="19131"/>
                    <a:pt x="22793" y="19119"/>
                    <a:pt x="22761" y="19119"/>
                  </a:cubicBezTo>
                  <a:cubicBezTo>
                    <a:pt x="22712" y="19119"/>
                    <a:pt x="22665" y="19149"/>
                    <a:pt x="22658" y="19214"/>
                  </a:cubicBezTo>
                  <a:cubicBezTo>
                    <a:pt x="22658" y="19310"/>
                    <a:pt x="22658" y="19393"/>
                    <a:pt x="22658" y="19476"/>
                  </a:cubicBezTo>
                  <a:cubicBezTo>
                    <a:pt x="22634" y="19488"/>
                    <a:pt x="22622" y="19512"/>
                    <a:pt x="22622" y="19536"/>
                  </a:cubicBezTo>
                  <a:cubicBezTo>
                    <a:pt x="22575" y="19417"/>
                    <a:pt x="22515" y="19286"/>
                    <a:pt x="22467" y="19167"/>
                  </a:cubicBezTo>
                  <a:cubicBezTo>
                    <a:pt x="22450" y="19116"/>
                    <a:pt x="22399" y="19089"/>
                    <a:pt x="22350" y="19089"/>
                  </a:cubicBezTo>
                  <a:cubicBezTo>
                    <a:pt x="22296" y="19089"/>
                    <a:pt x="22247" y="19122"/>
                    <a:pt x="22253" y="19190"/>
                  </a:cubicBezTo>
                  <a:cubicBezTo>
                    <a:pt x="22253" y="19250"/>
                    <a:pt x="22253" y="19298"/>
                    <a:pt x="22265" y="19357"/>
                  </a:cubicBezTo>
                  <a:cubicBezTo>
                    <a:pt x="22229" y="19369"/>
                    <a:pt x="22194" y="19393"/>
                    <a:pt x="22194" y="19429"/>
                  </a:cubicBezTo>
                  <a:cubicBezTo>
                    <a:pt x="22170" y="19429"/>
                    <a:pt x="22158" y="19417"/>
                    <a:pt x="22134" y="19417"/>
                  </a:cubicBezTo>
                  <a:lnTo>
                    <a:pt x="22122" y="19369"/>
                  </a:lnTo>
                  <a:cubicBezTo>
                    <a:pt x="22106" y="19315"/>
                    <a:pt x="22058" y="19288"/>
                    <a:pt x="22010" y="19288"/>
                  </a:cubicBezTo>
                  <a:cubicBezTo>
                    <a:pt x="21953" y="19288"/>
                    <a:pt x="21896" y="19327"/>
                    <a:pt x="21896" y="19405"/>
                  </a:cubicBezTo>
                  <a:cubicBezTo>
                    <a:pt x="21896" y="19488"/>
                    <a:pt x="21896" y="19560"/>
                    <a:pt x="21896" y="19643"/>
                  </a:cubicBezTo>
                  <a:cubicBezTo>
                    <a:pt x="21884" y="19595"/>
                    <a:pt x="21884" y="19548"/>
                    <a:pt x="21872" y="19500"/>
                  </a:cubicBezTo>
                  <a:cubicBezTo>
                    <a:pt x="21855" y="19441"/>
                    <a:pt x="21814" y="19418"/>
                    <a:pt x="21771" y="19418"/>
                  </a:cubicBezTo>
                  <a:cubicBezTo>
                    <a:pt x="21753" y="19418"/>
                    <a:pt x="21735" y="19422"/>
                    <a:pt x="21717" y="19429"/>
                  </a:cubicBezTo>
                  <a:cubicBezTo>
                    <a:pt x="21705" y="19417"/>
                    <a:pt x="21682" y="19405"/>
                    <a:pt x="21658" y="19405"/>
                  </a:cubicBezTo>
                  <a:lnTo>
                    <a:pt x="21658" y="19393"/>
                  </a:lnTo>
                  <a:cubicBezTo>
                    <a:pt x="21651" y="19351"/>
                    <a:pt x="21619" y="19334"/>
                    <a:pt x="21587" y="19334"/>
                  </a:cubicBezTo>
                  <a:cubicBezTo>
                    <a:pt x="21565" y="19334"/>
                    <a:pt x="21542" y="19342"/>
                    <a:pt x="21527" y="19357"/>
                  </a:cubicBezTo>
                  <a:cubicBezTo>
                    <a:pt x="21503" y="19298"/>
                    <a:pt x="21491" y="19238"/>
                    <a:pt x="21467" y="19167"/>
                  </a:cubicBezTo>
                  <a:cubicBezTo>
                    <a:pt x="21458" y="19124"/>
                    <a:pt x="21426" y="19106"/>
                    <a:pt x="21392" y="19106"/>
                  </a:cubicBezTo>
                  <a:cubicBezTo>
                    <a:pt x="21340" y="19106"/>
                    <a:pt x="21281" y="19149"/>
                    <a:pt x="21289" y="19214"/>
                  </a:cubicBezTo>
                  <a:cubicBezTo>
                    <a:pt x="21301" y="19226"/>
                    <a:pt x="21301" y="19226"/>
                    <a:pt x="21301" y="19238"/>
                  </a:cubicBezTo>
                  <a:lnTo>
                    <a:pt x="21289" y="19238"/>
                  </a:lnTo>
                  <a:cubicBezTo>
                    <a:pt x="21229" y="19262"/>
                    <a:pt x="21205" y="19321"/>
                    <a:pt x="21217" y="19393"/>
                  </a:cubicBezTo>
                  <a:lnTo>
                    <a:pt x="21217" y="19429"/>
                  </a:lnTo>
                  <a:cubicBezTo>
                    <a:pt x="21170" y="19429"/>
                    <a:pt x="21110" y="19464"/>
                    <a:pt x="21098" y="19524"/>
                  </a:cubicBezTo>
                  <a:cubicBezTo>
                    <a:pt x="21086" y="19536"/>
                    <a:pt x="21074" y="19536"/>
                    <a:pt x="21062" y="19536"/>
                  </a:cubicBezTo>
                  <a:cubicBezTo>
                    <a:pt x="21034" y="19508"/>
                    <a:pt x="20997" y="19494"/>
                    <a:pt x="20960" y="19494"/>
                  </a:cubicBezTo>
                  <a:cubicBezTo>
                    <a:pt x="20902" y="19494"/>
                    <a:pt x="20846" y="19526"/>
                    <a:pt x="20824" y="19583"/>
                  </a:cubicBezTo>
                  <a:cubicBezTo>
                    <a:pt x="20812" y="19560"/>
                    <a:pt x="20812" y="19548"/>
                    <a:pt x="20812" y="19536"/>
                  </a:cubicBezTo>
                  <a:cubicBezTo>
                    <a:pt x="20784" y="19466"/>
                    <a:pt x="20728" y="19437"/>
                    <a:pt x="20674" y="19437"/>
                  </a:cubicBezTo>
                  <a:cubicBezTo>
                    <a:pt x="20636" y="19437"/>
                    <a:pt x="20599" y="19452"/>
                    <a:pt x="20574" y="19476"/>
                  </a:cubicBezTo>
                  <a:cubicBezTo>
                    <a:pt x="20527" y="19488"/>
                    <a:pt x="20479" y="19524"/>
                    <a:pt x="20467" y="19571"/>
                  </a:cubicBezTo>
                  <a:lnTo>
                    <a:pt x="20431" y="19571"/>
                  </a:lnTo>
                  <a:cubicBezTo>
                    <a:pt x="20408" y="19536"/>
                    <a:pt x="20372" y="19512"/>
                    <a:pt x="20336" y="19512"/>
                  </a:cubicBezTo>
                  <a:cubicBezTo>
                    <a:pt x="20336" y="19500"/>
                    <a:pt x="20324" y="19488"/>
                    <a:pt x="20324" y="19476"/>
                  </a:cubicBezTo>
                  <a:cubicBezTo>
                    <a:pt x="20310" y="19432"/>
                    <a:pt x="20273" y="19412"/>
                    <a:pt x="20236" y="19412"/>
                  </a:cubicBezTo>
                  <a:cubicBezTo>
                    <a:pt x="20184" y="19412"/>
                    <a:pt x="20132" y="19454"/>
                    <a:pt x="20146" y="19524"/>
                  </a:cubicBezTo>
                  <a:cubicBezTo>
                    <a:pt x="20158" y="19583"/>
                    <a:pt x="20181" y="19655"/>
                    <a:pt x="20193" y="19714"/>
                  </a:cubicBezTo>
                  <a:cubicBezTo>
                    <a:pt x="20183" y="19710"/>
                    <a:pt x="20171" y="19708"/>
                    <a:pt x="20161" y="19708"/>
                  </a:cubicBezTo>
                  <a:cubicBezTo>
                    <a:pt x="20111" y="19708"/>
                    <a:pt x="20069" y="19749"/>
                    <a:pt x="20098" y="19798"/>
                  </a:cubicBezTo>
                  <a:lnTo>
                    <a:pt x="20098" y="19810"/>
                  </a:lnTo>
                  <a:cubicBezTo>
                    <a:pt x="20074" y="19833"/>
                    <a:pt x="20062" y="19845"/>
                    <a:pt x="20062" y="19869"/>
                  </a:cubicBezTo>
                  <a:cubicBezTo>
                    <a:pt x="20003" y="19869"/>
                    <a:pt x="19943" y="19917"/>
                    <a:pt x="19967" y="20000"/>
                  </a:cubicBezTo>
                  <a:cubicBezTo>
                    <a:pt x="19979" y="20048"/>
                    <a:pt x="19991" y="20095"/>
                    <a:pt x="20003" y="20143"/>
                  </a:cubicBezTo>
                  <a:cubicBezTo>
                    <a:pt x="19967" y="20072"/>
                    <a:pt x="19931" y="20000"/>
                    <a:pt x="19884" y="19929"/>
                  </a:cubicBezTo>
                  <a:cubicBezTo>
                    <a:pt x="19864" y="19892"/>
                    <a:pt x="19830" y="19877"/>
                    <a:pt x="19795" y="19877"/>
                  </a:cubicBezTo>
                  <a:cubicBezTo>
                    <a:pt x="19727" y="19877"/>
                    <a:pt x="19654" y="19937"/>
                    <a:pt x="19669" y="20024"/>
                  </a:cubicBezTo>
                  <a:cubicBezTo>
                    <a:pt x="19681" y="20036"/>
                    <a:pt x="19681" y="20048"/>
                    <a:pt x="19681" y="20060"/>
                  </a:cubicBezTo>
                  <a:cubicBezTo>
                    <a:pt x="19669" y="20072"/>
                    <a:pt x="19657" y="20083"/>
                    <a:pt x="19646" y="20107"/>
                  </a:cubicBezTo>
                  <a:cubicBezTo>
                    <a:pt x="19622" y="20072"/>
                    <a:pt x="19586" y="20072"/>
                    <a:pt x="19538" y="20072"/>
                  </a:cubicBezTo>
                  <a:cubicBezTo>
                    <a:pt x="19515" y="20024"/>
                    <a:pt x="19503" y="19976"/>
                    <a:pt x="19479" y="19929"/>
                  </a:cubicBezTo>
                  <a:cubicBezTo>
                    <a:pt x="19455" y="19890"/>
                    <a:pt x="19423" y="19874"/>
                    <a:pt x="19390" y="19874"/>
                  </a:cubicBezTo>
                  <a:cubicBezTo>
                    <a:pt x="19324" y="19874"/>
                    <a:pt x="19257" y="19940"/>
                    <a:pt x="19265" y="20012"/>
                  </a:cubicBezTo>
                  <a:cubicBezTo>
                    <a:pt x="19288" y="20143"/>
                    <a:pt x="19300" y="20274"/>
                    <a:pt x="19324" y="20405"/>
                  </a:cubicBezTo>
                  <a:cubicBezTo>
                    <a:pt x="19300" y="20393"/>
                    <a:pt x="19276" y="20381"/>
                    <a:pt x="19265" y="20369"/>
                  </a:cubicBezTo>
                  <a:cubicBezTo>
                    <a:pt x="19217" y="20298"/>
                    <a:pt x="19169" y="20226"/>
                    <a:pt x="19122" y="20155"/>
                  </a:cubicBezTo>
                  <a:cubicBezTo>
                    <a:pt x="19098" y="20118"/>
                    <a:pt x="19068" y="20102"/>
                    <a:pt x="19039" y="20102"/>
                  </a:cubicBezTo>
                  <a:cubicBezTo>
                    <a:pt x="18993" y="20102"/>
                    <a:pt x="18950" y="20140"/>
                    <a:pt x="18943" y="20191"/>
                  </a:cubicBezTo>
                  <a:cubicBezTo>
                    <a:pt x="18927" y="20183"/>
                    <a:pt x="18909" y="20179"/>
                    <a:pt x="18891" y="20179"/>
                  </a:cubicBezTo>
                  <a:cubicBezTo>
                    <a:pt x="18830" y="20179"/>
                    <a:pt x="18770" y="20224"/>
                    <a:pt x="18788" y="20298"/>
                  </a:cubicBezTo>
                  <a:cubicBezTo>
                    <a:pt x="18824" y="20381"/>
                    <a:pt x="18848" y="20476"/>
                    <a:pt x="18884" y="20560"/>
                  </a:cubicBezTo>
                  <a:cubicBezTo>
                    <a:pt x="18836" y="20464"/>
                    <a:pt x="18788" y="20357"/>
                    <a:pt x="18729" y="20250"/>
                  </a:cubicBezTo>
                  <a:cubicBezTo>
                    <a:pt x="18713" y="20218"/>
                    <a:pt x="18684" y="20205"/>
                    <a:pt x="18653" y="20205"/>
                  </a:cubicBezTo>
                  <a:cubicBezTo>
                    <a:pt x="18593" y="20205"/>
                    <a:pt x="18526" y="20258"/>
                    <a:pt x="18550" y="20322"/>
                  </a:cubicBezTo>
                  <a:cubicBezTo>
                    <a:pt x="18562" y="20369"/>
                    <a:pt x="18574" y="20405"/>
                    <a:pt x="18598" y="20453"/>
                  </a:cubicBezTo>
                  <a:cubicBezTo>
                    <a:pt x="18514" y="20453"/>
                    <a:pt x="18431" y="20536"/>
                    <a:pt x="18467" y="20631"/>
                  </a:cubicBezTo>
                  <a:cubicBezTo>
                    <a:pt x="18460" y="20628"/>
                    <a:pt x="18452" y="20626"/>
                    <a:pt x="18443" y="20626"/>
                  </a:cubicBezTo>
                  <a:cubicBezTo>
                    <a:pt x="18422" y="20626"/>
                    <a:pt x="18397" y="20635"/>
                    <a:pt x="18372" y="20643"/>
                  </a:cubicBezTo>
                  <a:cubicBezTo>
                    <a:pt x="18352" y="20604"/>
                    <a:pt x="18324" y="20580"/>
                    <a:pt x="18288" y="20580"/>
                  </a:cubicBezTo>
                  <a:cubicBezTo>
                    <a:pt x="18280" y="20580"/>
                    <a:pt x="18273" y="20581"/>
                    <a:pt x="18264" y="20583"/>
                  </a:cubicBezTo>
                  <a:cubicBezTo>
                    <a:pt x="18253" y="20548"/>
                    <a:pt x="18229" y="20512"/>
                    <a:pt x="18217" y="20488"/>
                  </a:cubicBezTo>
                  <a:cubicBezTo>
                    <a:pt x="18192" y="20438"/>
                    <a:pt x="18152" y="20418"/>
                    <a:pt x="18113" y="20418"/>
                  </a:cubicBezTo>
                  <a:cubicBezTo>
                    <a:pt x="18058" y="20418"/>
                    <a:pt x="18004" y="20457"/>
                    <a:pt x="17991" y="20512"/>
                  </a:cubicBezTo>
                  <a:cubicBezTo>
                    <a:pt x="17975" y="20506"/>
                    <a:pt x="17958" y="20503"/>
                    <a:pt x="17941" y="20503"/>
                  </a:cubicBezTo>
                  <a:cubicBezTo>
                    <a:pt x="17895" y="20503"/>
                    <a:pt x="17850" y="20525"/>
                    <a:pt x="17824" y="20560"/>
                  </a:cubicBezTo>
                  <a:cubicBezTo>
                    <a:pt x="17808" y="20528"/>
                    <a:pt x="17771" y="20507"/>
                    <a:pt x="17734" y="20507"/>
                  </a:cubicBezTo>
                  <a:cubicBezTo>
                    <a:pt x="17715" y="20507"/>
                    <a:pt x="17697" y="20512"/>
                    <a:pt x="17681" y="20524"/>
                  </a:cubicBezTo>
                  <a:cubicBezTo>
                    <a:pt x="17622" y="20560"/>
                    <a:pt x="17610" y="20619"/>
                    <a:pt x="17633" y="20679"/>
                  </a:cubicBezTo>
                  <a:cubicBezTo>
                    <a:pt x="17645" y="20691"/>
                    <a:pt x="17657" y="20714"/>
                    <a:pt x="17657" y="20726"/>
                  </a:cubicBezTo>
                  <a:cubicBezTo>
                    <a:pt x="17645" y="20726"/>
                    <a:pt x="17633" y="20738"/>
                    <a:pt x="17622" y="20750"/>
                  </a:cubicBezTo>
                  <a:lnTo>
                    <a:pt x="17610" y="20726"/>
                  </a:lnTo>
                  <a:cubicBezTo>
                    <a:pt x="17586" y="20691"/>
                    <a:pt x="17562" y="20679"/>
                    <a:pt x="17526" y="20667"/>
                  </a:cubicBezTo>
                  <a:lnTo>
                    <a:pt x="17514" y="20631"/>
                  </a:lnTo>
                  <a:cubicBezTo>
                    <a:pt x="17495" y="20588"/>
                    <a:pt x="17457" y="20570"/>
                    <a:pt x="17416" y="20570"/>
                  </a:cubicBezTo>
                  <a:cubicBezTo>
                    <a:pt x="17356" y="20570"/>
                    <a:pt x="17290" y="20610"/>
                    <a:pt x="17276" y="20667"/>
                  </a:cubicBezTo>
                  <a:cubicBezTo>
                    <a:pt x="17264" y="20655"/>
                    <a:pt x="17264" y="20631"/>
                    <a:pt x="17252" y="20619"/>
                  </a:cubicBezTo>
                  <a:cubicBezTo>
                    <a:pt x="17224" y="20576"/>
                    <a:pt x="17185" y="20558"/>
                    <a:pt x="17148" y="20558"/>
                  </a:cubicBezTo>
                  <a:cubicBezTo>
                    <a:pt x="17093" y="20558"/>
                    <a:pt x="17040" y="20598"/>
                    <a:pt x="17026" y="20655"/>
                  </a:cubicBezTo>
                  <a:lnTo>
                    <a:pt x="16990" y="20655"/>
                  </a:lnTo>
                  <a:lnTo>
                    <a:pt x="16979" y="20643"/>
                  </a:lnTo>
                  <a:lnTo>
                    <a:pt x="16979" y="20631"/>
                  </a:lnTo>
                  <a:lnTo>
                    <a:pt x="16955" y="20595"/>
                  </a:lnTo>
                  <a:cubicBezTo>
                    <a:pt x="16935" y="20564"/>
                    <a:pt x="16906" y="20550"/>
                    <a:pt x="16877" y="20550"/>
                  </a:cubicBezTo>
                  <a:cubicBezTo>
                    <a:pt x="16819" y="20550"/>
                    <a:pt x="16760" y="20603"/>
                    <a:pt x="16776" y="20667"/>
                  </a:cubicBezTo>
                  <a:cubicBezTo>
                    <a:pt x="16776" y="20691"/>
                    <a:pt x="16776" y="20703"/>
                    <a:pt x="16788" y="20726"/>
                  </a:cubicBezTo>
                  <a:lnTo>
                    <a:pt x="16800" y="20762"/>
                  </a:lnTo>
                  <a:cubicBezTo>
                    <a:pt x="16764" y="20774"/>
                    <a:pt x="16740" y="20798"/>
                    <a:pt x="16740" y="20834"/>
                  </a:cubicBezTo>
                  <a:cubicBezTo>
                    <a:pt x="16717" y="20786"/>
                    <a:pt x="16693" y="20726"/>
                    <a:pt x="16669" y="20679"/>
                  </a:cubicBezTo>
                  <a:cubicBezTo>
                    <a:pt x="16653" y="20647"/>
                    <a:pt x="16627" y="20634"/>
                    <a:pt x="16599" y="20634"/>
                  </a:cubicBezTo>
                  <a:cubicBezTo>
                    <a:pt x="16545" y="20634"/>
                    <a:pt x="16486" y="20687"/>
                    <a:pt x="16502" y="20750"/>
                  </a:cubicBezTo>
                  <a:cubicBezTo>
                    <a:pt x="16467" y="20774"/>
                    <a:pt x="16443" y="20822"/>
                    <a:pt x="16455" y="20869"/>
                  </a:cubicBezTo>
                  <a:cubicBezTo>
                    <a:pt x="16383" y="20738"/>
                    <a:pt x="16312" y="20595"/>
                    <a:pt x="16240" y="20476"/>
                  </a:cubicBezTo>
                  <a:cubicBezTo>
                    <a:pt x="16220" y="20439"/>
                    <a:pt x="16184" y="20423"/>
                    <a:pt x="16149" y="20423"/>
                  </a:cubicBezTo>
                  <a:cubicBezTo>
                    <a:pt x="16084" y="20423"/>
                    <a:pt x="16019" y="20478"/>
                    <a:pt x="16050" y="20548"/>
                  </a:cubicBezTo>
                  <a:lnTo>
                    <a:pt x="16062" y="20572"/>
                  </a:lnTo>
                  <a:lnTo>
                    <a:pt x="16062" y="20583"/>
                  </a:lnTo>
                  <a:cubicBezTo>
                    <a:pt x="16074" y="20607"/>
                    <a:pt x="16074" y="20619"/>
                    <a:pt x="16086" y="20643"/>
                  </a:cubicBezTo>
                  <a:lnTo>
                    <a:pt x="15943" y="20357"/>
                  </a:lnTo>
                  <a:cubicBezTo>
                    <a:pt x="15924" y="20328"/>
                    <a:pt x="15899" y="20315"/>
                    <a:pt x="15874" y="20315"/>
                  </a:cubicBezTo>
                  <a:cubicBezTo>
                    <a:pt x="15819" y="20315"/>
                    <a:pt x="15767" y="20375"/>
                    <a:pt x="15800" y="20441"/>
                  </a:cubicBezTo>
                  <a:cubicBezTo>
                    <a:pt x="15812" y="20476"/>
                    <a:pt x="15824" y="20500"/>
                    <a:pt x="15836" y="20536"/>
                  </a:cubicBezTo>
                  <a:cubicBezTo>
                    <a:pt x="15824" y="20548"/>
                    <a:pt x="15812" y="20560"/>
                    <a:pt x="15812" y="20583"/>
                  </a:cubicBezTo>
                  <a:cubicBezTo>
                    <a:pt x="15788" y="20560"/>
                    <a:pt x="15776" y="20536"/>
                    <a:pt x="15764" y="20512"/>
                  </a:cubicBezTo>
                  <a:cubicBezTo>
                    <a:pt x="15740" y="20488"/>
                    <a:pt x="15717" y="20488"/>
                    <a:pt x="15681" y="20488"/>
                  </a:cubicBezTo>
                  <a:cubicBezTo>
                    <a:pt x="15621" y="20333"/>
                    <a:pt x="15574" y="20179"/>
                    <a:pt x="15538" y="20024"/>
                  </a:cubicBezTo>
                  <a:cubicBezTo>
                    <a:pt x="15466" y="19774"/>
                    <a:pt x="15431" y="19524"/>
                    <a:pt x="15395" y="19274"/>
                  </a:cubicBezTo>
                  <a:lnTo>
                    <a:pt x="15395" y="19274"/>
                  </a:lnTo>
                  <a:cubicBezTo>
                    <a:pt x="15407" y="19321"/>
                    <a:pt x="15419" y="19357"/>
                    <a:pt x="15431" y="19405"/>
                  </a:cubicBezTo>
                  <a:cubicBezTo>
                    <a:pt x="15436" y="19432"/>
                    <a:pt x="15458" y="19444"/>
                    <a:pt x="15481" y="19444"/>
                  </a:cubicBezTo>
                  <a:cubicBezTo>
                    <a:pt x="15509" y="19444"/>
                    <a:pt x="15538" y="19426"/>
                    <a:pt x="15538" y="19393"/>
                  </a:cubicBezTo>
                  <a:cubicBezTo>
                    <a:pt x="15538" y="19357"/>
                    <a:pt x="15538" y="19333"/>
                    <a:pt x="15538" y="19310"/>
                  </a:cubicBezTo>
                  <a:cubicBezTo>
                    <a:pt x="15574" y="19310"/>
                    <a:pt x="15597" y="19298"/>
                    <a:pt x="15609" y="19250"/>
                  </a:cubicBezTo>
                  <a:cubicBezTo>
                    <a:pt x="15609" y="19107"/>
                    <a:pt x="15609" y="18964"/>
                    <a:pt x="15621" y="18821"/>
                  </a:cubicBezTo>
                  <a:cubicBezTo>
                    <a:pt x="15621" y="18857"/>
                    <a:pt x="15633" y="18905"/>
                    <a:pt x="15645" y="18940"/>
                  </a:cubicBezTo>
                  <a:cubicBezTo>
                    <a:pt x="15656" y="18973"/>
                    <a:pt x="15684" y="18988"/>
                    <a:pt x="15712" y="18988"/>
                  </a:cubicBezTo>
                  <a:cubicBezTo>
                    <a:pt x="15745" y="18988"/>
                    <a:pt x="15776" y="18967"/>
                    <a:pt x="15776" y="18929"/>
                  </a:cubicBezTo>
                  <a:cubicBezTo>
                    <a:pt x="15788" y="18857"/>
                    <a:pt x="15788" y="18786"/>
                    <a:pt x="15800" y="18714"/>
                  </a:cubicBezTo>
                  <a:lnTo>
                    <a:pt x="15812" y="18702"/>
                  </a:lnTo>
                  <a:cubicBezTo>
                    <a:pt x="15824" y="18738"/>
                    <a:pt x="15824" y="18762"/>
                    <a:pt x="15836" y="18786"/>
                  </a:cubicBezTo>
                  <a:cubicBezTo>
                    <a:pt x="15848" y="18817"/>
                    <a:pt x="15877" y="18835"/>
                    <a:pt x="15903" y="18835"/>
                  </a:cubicBezTo>
                  <a:cubicBezTo>
                    <a:pt x="15927" y="18835"/>
                    <a:pt x="15949" y="18820"/>
                    <a:pt x="15955" y="18786"/>
                  </a:cubicBezTo>
                  <a:cubicBezTo>
                    <a:pt x="15967" y="18750"/>
                    <a:pt x="15978" y="18702"/>
                    <a:pt x="15990" y="18667"/>
                  </a:cubicBezTo>
                  <a:cubicBezTo>
                    <a:pt x="15996" y="18695"/>
                    <a:pt x="16023" y="18710"/>
                    <a:pt x="16052" y="18710"/>
                  </a:cubicBezTo>
                  <a:cubicBezTo>
                    <a:pt x="16083" y="18710"/>
                    <a:pt x="16115" y="18692"/>
                    <a:pt x="16121" y="18655"/>
                  </a:cubicBezTo>
                  <a:cubicBezTo>
                    <a:pt x="16133" y="18595"/>
                    <a:pt x="16145" y="18524"/>
                    <a:pt x="16157" y="18452"/>
                  </a:cubicBezTo>
                  <a:cubicBezTo>
                    <a:pt x="16205" y="18428"/>
                    <a:pt x="16228" y="18393"/>
                    <a:pt x="16252" y="18357"/>
                  </a:cubicBezTo>
                  <a:lnTo>
                    <a:pt x="16264" y="18405"/>
                  </a:lnTo>
                  <a:cubicBezTo>
                    <a:pt x="16274" y="18444"/>
                    <a:pt x="16304" y="18461"/>
                    <a:pt x="16334" y="18461"/>
                  </a:cubicBezTo>
                  <a:cubicBezTo>
                    <a:pt x="16377" y="18461"/>
                    <a:pt x="16421" y="18425"/>
                    <a:pt x="16407" y="18369"/>
                  </a:cubicBezTo>
                  <a:cubicBezTo>
                    <a:pt x="16395" y="18345"/>
                    <a:pt x="16395" y="18309"/>
                    <a:pt x="16383" y="18286"/>
                  </a:cubicBezTo>
                  <a:lnTo>
                    <a:pt x="16407" y="18274"/>
                  </a:lnTo>
                  <a:cubicBezTo>
                    <a:pt x="16419" y="18321"/>
                    <a:pt x="16455" y="18369"/>
                    <a:pt x="16490" y="18405"/>
                  </a:cubicBezTo>
                  <a:cubicBezTo>
                    <a:pt x="16517" y="18426"/>
                    <a:pt x="16551" y="18438"/>
                    <a:pt x="16584" y="18438"/>
                  </a:cubicBezTo>
                  <a:cubicBezTo>
                    <a:pt x="16624" y="18438"/>
                    <a:pt x="16661" y="18420"/>
                    <a:pt x="16681" y="18381"/>
                  </a:cubicBezTo>
                  <a:lnTo>
                    <a:pt x="16693" y="18369"/>
                  </a:lnTo>
                  <a:lnTo>
                    <a:pt x="16717" y="18381"/>
                  </a:lnTo>
                  <a:cubicBezTo>
                    <a:pt x="16725" y="18382"/>
                    <a:pt x="16734" y="18383"/>
                    <a:pt x="16742" y="18383"/>
                  </a:cubicBezTo>
                  <a:cubicBezTo>
                    <a:pt x="16812" y="18383"/>
                    <a:pt x="16861" y="18338"/>
                    <a:pt x="16871" y="18274"/>
                  </a:cubicBezTo>
                  <a:cubicBezTo>
                    <a:pt x="16883" y="18262"/>
                    <a:pt x="16907" y="18262"/>
                    <a:pt x="16919" y="18250"/>
                  </a:cubicBezTo>
                  <a:cubicBezTo>
                    <a:pt x="16943" y="18274"/>
                    <a:pt x="16979" y="18274"/>
                    <a:pt x="17014" y="18274"/>
                  </a:cubicBezTo>
                  <a:cubicBezTo>
                    <a:pt x="17014" y="18286"/>
                    <a:pt x="17014" y="18309"/>
                    <a:pt x="17026" y="18321"/>
                  </a:cubicBezTo>
                  <a:cubicBezTo>
                    <a:pt x="17039" y="18358"/>
                    <a:pt x="17073" y="18379"/>
                    <a:pt x="17106" y="18379"/>
                  </a:cubicBezTo>
                  <a:cubicBezTo>
                    <a:pt x="17136" y="18379"/>
                    <a:pt x="17163" y="18361"/>
                    <a:pt x="17169" y="18321"/>
                  </a:cubicBezTo>
                  <a:cubicBezTo>
                    <a:pt x="17181" y="18274"/>
                    <a:pt x="17193" y="18226"/>
                    <a:pt x="17205" y="18178"/>
                  </a:cubicBezTo>
                  <a:cubicBezTo>
                    <a:pt x="17241" y="18167"/>
                    <a:pt x="17276" y="18143"/>
                    <a:pt x="17300" y="18119"/>
                  </a:cubicBezTo>
                  <a:cubicBezTo>
                    <a:pt x="17312" y="18167"/>
                    <a:pt x="17312" y="18214"/>
                    <a:pt x="17324" y="18262"/>
                  </a:cubicBezTo>
                  <a:cubicBezTo>
                    <a:pt x="17330" y="18308"/>
                    <a:pt x="17369" y="18329"/>
                    <a:pt x="17410" y="18329"/>
                  </a:cubicBezTo>
                  <a:cubicBezTo>
                    <a:pt x="17455" y="18329"/>
                    <a:pt x="17502" y="18305"/>
                    <a:pt x="17514" y="18262"/>
                  </a:cubicBezTo>
                  <a:lnTo>
                    <a:pt x="17526" y="18238"/>
                  </a:lnTo>
                  <a:cubicBezTo>
                    <a:pt x="17526" y="18262"/>
                    <a:pt x="17526" y="18286"/>
                    <a:pt x="17538" y="18309"/>
                  </a:cubicBezTo>
                  <a:cubicBezTo>
                    <a:pt x="17550" y="18361"/>
                    <a:pt x="17587" y="18385"/>
                    <a:pt x="17625" y="18385"/>
                  </a:cubicBezTo>
                  <a:cubicBezTo>
                    <a:pt x="17667" y="18385"/>
                    <a:pt x="17710" y="18358"/>
                    <a:pt x="17729" y="18309"/>
                  </a:cubicBezTo>
                  <a:cubicBezTo>
                    <a:pt x="17764" y="18202"/>
                    <a:pt x="17800" y="18083"/>
                    <a:pt x="17812" y="17964"/>
                  </a:cubicBezTo>
                  <a:cubicBezTo>
                    <a:pt x="17826" y="18006"/>
                    <a:pt x="17874" y="18036"/>
                    <a:pt x="17917" y="18036"/>
                  </a:cubicBezTo>
                  <a:cubicBezTo>
                    <a:pt x="17948" y="18036"/>
                    <a:pt x="17976" y="18022"/>
                    <a:pt x="17991" y="17988"/>
                  </a:cubicBezTo>
                  <a:cubicBezTo>
                    <a:pt x="18014" y="17952"/>
                    <a:pt x="18026" y="17905"/>
                    <a:pt x="18038" y="17857"/>
                  </a:cubicBezTo>
                  <a:cubicBezTo>
                    <a:pt x="18062" y="17940"/>
                    <a:pt x="18098" y="18024"/>
                    <a:pt x="18157" y="18083"/>
                  </a:cubicBezTo>
                  <a:cubicBezTo>
                    <a:pt x="18178" y="18104"/>
                    <a:pt x="18201" y="18114"/>
                    <a:pt x="18224" y="18114"/>
                  </a:cubicBezTo>
                  <a:cubicBezTo>
                    <a:pt x="18253" y="18114"/>
                    <a:pt x="18280" y="18098"/>
                    <a:pt x="18300" y="18071"/>
                  </a:cubicBezTo>
                  <a:cubicBezTo>
                    <a:pt x="18321" y="18092"/>
                    <a:pt x="18352" y="18103"/>
                    <a:pt x="18382" y="18103"/>
                  </a:cubicBezTo>
                  <a:cubicBezTo>
                    <a:pt x="18422" y="18103"/>
                    <a:pt x="18460" y="18083"/>
                    <a:pt x="18467" y="18036"/>
                  </a:cubicBezTo>
                  <a:cubicBezTo>
                    <a:pt x="18491" y="17893"/>
                    <a:pt x="18503" y="17762"/>
                    <a:pt x="18514" y="17631"/>
                  </a:cubicBezTo>
                  <a:lnTo>
                    <a:pt x="18562" y="17809"/>
                  </a:lnTo>
                  <a:cubicBezTo>
                    <a:pt x="18578" y="17869"/>
                    <a:pt x="18627" y="17896"/>
                    <a:pt x="18674" y="17896"/>
                  </a:cubicBezTo>
                  <a:cubicBezTo>
                    <a:pt x="18732" y="17896"/>
                    <a:pt x="18788" y="17857"/>
                    <a:pt x="18788" y="17786"/>
                  </a:cubicBezTo>
                  <a:cubicBezTo>
                    <a:pt x="18788" y="17643"/>
                    <a:pt x="18788" y="17500"/>
                    <a:pt x="18800" y="17345"/>
                  </a:cubicBezTo>
                  <a:cubicBezTo>
                    <a:pt x="18836" y="17500"/>
                    <a:pt x="18872" y="17643"/>
                    <a:pt x="18919" y="17786"/>
                  </a:cubicBezTo>
                  <a:cubicBezTo>
                    <a:pt x="18928" y="17837"/>
                    <a:pt x="18980" y="17876"/>
                    <a:pt x="19030" y="17876"/>
                  </a:cubicBezTo>
                  <a:cubicBezTo>
                    <a:pt x="19050" y="17876"/>
                    <a:pt x="19069" y="17870"/>
                    <a:pt x="19086" y="17857"/>
                  </a:cubicBezTo>
                  <a:cubicBezTo>
                    <a:pt x="19169" y="17797"/>
                    <a:pt x="19193" y="17714"/>
                    <a:pt x="19205" y="17619"/>
                  </a:cubicBezTo>
                  <a:cubicBezTo>
                    <a:pt x="19205" y="17655"/>
                    <a:pt x="19217" y="17678"/>
                    <a:pt x="19229" y="17714"/>
                  </a:cubicBezTo>
                  <a:cubicBezTo>
                    <a:pt x="19247" y="17763"/>
                    <a:pt x="19294" y="17790"/>
                    <a:pt x="19340" y="17790"/>
                  </a:cubicBezTo>
                  <a:cubicBezTo>
                    <a:pt x="19383" y="17790"/>
                    <a:pt x="19426" y="17766"/>
                    <a:pt x="19443" y="17714"/>
                  </a:cubicBezTo>
                  <a:cubicBezTo>
                    <a:pt x="19455" y="17655"/>
                    <a:pt x="19467" y="17607"/>
                    <a:pt x="19479" y="17547"/>
                  </a:cubicBezTo>
                  <a:cubicBezTo>
                    <a:pt x="19501" y="17580"/>
                    <a:pt x="19535" y="17595"/>
                    <a:pt x="19569" y="17595"/>
                  </a:cubicBezTo>
                  <a:cubicBezTo>
                    <a:pt x="19610" y="17595"/>
                    <a:pt x="19650" y="17574"/>
                    <a:pt x="19669" y="17536"/>
                  </a:cubicBezTo>
                  <a:cubicBezTo>
                    <a:pt x="19677" y="17537"/>
                    <a:pt x="19685" y="17538"/>
                    <a:pt x="19693" y="17538"/>
                  </a:cubicBezTo>
                  <a:cubicBezTo>
                    <a:pt x="19751" y="17538"/>
                    <a:pt x="19823" y="17501"/>
                    <a:pt x="19812" y="17428"/>
                  </a:cubicBezTo>
                  <a:lnTo>
                    <a:pt x="19812" y="17405"/>
                  </a:lnTo>
                  <a:lnTo>
                    <a:pt x="19812" y="17393"/>
                  </a:lnTo>
                  <a:cubicBezTo>
                    <a:pt x="19800" y="17369"/>
                    <a:pt x="19800" y="17333"/>
                    <a:pt x="19800" y="17309"/>
                  </a:cubicBezTo>
                  <a:cubicBezTo>
                    <a:pt x="19836" y="17297"/>
                    <a:pt x="19884" y="17274"/>
                    <a:pt x="19896" y="17226"/>
                  </a:cubicBezTo>
                  <a:cubicBezTo>
                    <a:pt x="19919" y="17226"/>
                    <a:pt x="19955" y="17214"/>
                    <a:pt x="19979" y="17178"/>
                  </a:cubicBezTo>
                  <a:cubicBezTo>
                    <a:pt x="19991" y="17184"/>
                    <a:pt x="20003" y="17187"/>
                    <a:pt x="20015" y="17187"/>
                  </a:cubicBezTo>
                  <a:cubicBezTo>
                    <a:pt x="20027" y="17187"/>
                    <a:pt x="20038" y="17184"/>
                    <a:pt x="20050" y="17178"/>
                  </a:cubicBezTo>
                  <a:cubicBezTo>
                    <a:pt x="20070" y="17193"/>
                    <a:pt x="20092" y="17200"/>
                    <a:pt x="20114" y="17200"/>
                  </a:cubicBezTo>
                  <a:cubicBezTo>
                    <a:pt x="20144" y="17200"/>
                    <a:pt x="20173" y="17187"/>
                    <a:pt x="20193" y="17166"/>
                  </a:cubicBezTo>
                  <a:cubicBezTo>
                    <a:pt x="20218" y="17201"/>
                    <a:pt x="20256" y="17217"/>
                    <a:pt x="20294" y="17217"/>
                  </a:cubicBezTo>
                  <a:cubicBezTo>
                    <a:pt x="20348" y="17217"/>
                    <a:pt x="20404" y="17186"/>
                    <a:pt x="20431" y="17131"/>
                  </a:cubicBezTo>
                  <a:cubicBezTo>
                    <a:pt x="20443" y="17083"/>
                    <a:pt x="20455" y="17035"/>
                    <a:pt x="20455" y="16988"/>
                  </a:cubicBezTo>
                  <a:cubicBezTo>
                    <a:pt x="20479" y="16988"/>
                    <a:pt x="20503" y="16988"/>
                    <a:pt x="20527" y="16976"/>
                  </a:cubicBezTo>
                  <a:lnTo>
                    <a:pt x="20527" y="17012"/>
                  </a:lnTo>
                  <a:cubicBezTo>
                    <a:pt x="20543" y="17061"/>
                    <a:pt x="20583" y="17082"/>
                    <a:pt x="20626" y="17082"/>
                  </a:cubicBezTo>
                  <a:cubicBezTo>
                    <a:pt x="20644" y="17082"/>
                    <a:pt x="20663" y="17078"/>
                    <a:pt x="20681" y="17071"/>
                  </a:cubicBezTo>
                  <a:cubicBezTo>
                    <a:pt x="20693" y="17107"/>
                    <a:pt x="20705" y="17131"/>
                    <a:pt x="20717" y="17155"/>
                  </a:cubicBezTo>
                  <a:lnTo>
                    <a:pt x="20717" y="17166"/>
                  </a:lnTo>
                  <a:lnTo>
                    <a:pt x="20729" y="17190"/>
                  </a:lnTo>
                  <a:cubicBezTo>
                    <a:pt x="20748" y="17234"/>
                    <a:pt x="20783" y="17251"/>
                    <a:pt x="20819" y="17251"/>
                  </a:cubicBezTo>
                  <a:cubicBezTo>
                    <a:pt x="20851" y="17251"/>
                    <a:pt x="20885" y="17237"/>
                    <a:pt x="20908" y="17214"/>
                  </a:cubicBezTo>
                  <a:cubicBezTo>
                    <a:pt x="20923" y="17226"/>
                    <a:pt x="20940" y="17231"/>
                    <a:pt x="20957" y="17231"/>
                  </a:cubicBezTo>
                  <a:cubicBezTo>
                    <a:pt x="21010" y="17231"/>
                    <a:pt x="21065" y="17184"/>
                    <a:pt x="21074" y="17131"/>
                  </a:cubicBezTo>
                  <a:cubicBezTo>
                    <a:pt x="21110" y="17166"/>
                    <a:pt x="21146" y="17214"/>
                    <a:pt x="21181" y="17250"/>
                  </a:cubicBezTo>
                  <a:cubicBezTo>
                    <a:pt x="21205" y="17270"/>
                    <a:pt x="21232" y="17279"/>
                    <a:pt x="21258" y="17279"/>
                  </a:cubicBezTo>
                  <a:cubicBezTo>
                    <a:pt x="21326" y="17279"/>
                    <a:pt x="21389" y="17220"/>
                    <a:pt x="21372" y="17143"/>
                  </a:cubicBezTo>
                  <a:cubicBezTo>
                    <a:pt x="21360" y="17119"/>
                    <a:pt x="21360" y="17083"/>
                    <a:pt x="21348" y="17059"/>
                  </a:cubicBezTo>
                  <a:lnTo>
                    <a:pt x="21348" y="17059"/>
                  </a:lnTo>
                  <a:cubicBezTo>
                    <a:pt x="21396" y="17143"/>
                    <a:pt x="21467" y="17190"/>
                    <a:pt x="21562" y="17202"/>
                  </a:cubicBezTo>
                  <a:cubicBezTo>
                    <a:pt x="21567" y="17203"/>
                    <a:pt x="21572" y="17203"/>
                    <a:pt x="21577" y="17203"/>
                  </a:cubicBezTo>
                  <a:cubicBezTo>
                    <a:pt x="21651" y="17203"/>
                    <a:pt x="21693" y="17115"/>
                    <a:pt x="21682" y="17059"/>
                  </a:cubicBezTo>
                  <a:cubicBezTo>
                    <a:pt x="21646" y="16904"/>
                    <a:pt x="21610" y="16762"/>
                    <a:pt x="21574" y="16619"/>
                  </a:cubicBezTo>
                  <a:lnTo>
                    <a:pt x="21574" y="16619"/>
                  </a:lnTo>
                  <a:cubicBezTo>
                    <a:pt x="21646" y="16738"/>
                    <a:pt x="21717" y="16869"/>
                    <a:pt x="21801" y="16988"/>
                  </a:cubicBezTo>
                  <a:cubicBezTo>
                    <a:pt x="21821" y="17025"/>
                    <a:pt x="21855" y="17040"/>
                    <a:pt x="21890" y="17040"/>
                  </a:cubicBezTo>
                  <a:cubicBezTo>
                    <a:pt x="21957" y="17040"/>
                    <a:pt x="22026" y="16983"/>
                    <a:pt x="22003" y="16904"/>
                  </a:cubicBezTo>
                  <a:cubicBezTo>
                    <a:pt x="21991" y="16845"/>
                    <a:pt x="21967" y="16774"/>
                    <a:pt x="21955" y="16714"/>
                  </a:cubicBezTo>
                  <a:lnTo>
                    <a:pt x="21955" y="16714"/>
                  </a:lnTo>
                  <a:cubicBezTo>
                    <a:pt x="22027" y="16833"/>
                    <a:pt x="22098" y="16940"/>
                    <a:pt x="22194" y="17047"/>
                  </a:cubicBezTo>
                  <a:cubicBezTo>
                    <a:pt x="22210" y="17068"/>
                    <a:pt x="22233" y="17077"/>
                    <a:pt x="22256" y="17077"/>
                  </a:cubicBezTo>
                  <a:cubicBezTo>
                    <a:pt x="22299" y="17077"/>
                    <a:pt x="22345" y="17046"/>
                    <a:pt x="22360" y="17000"/>
                  </a:cubicBezTo>
                  <a:cubicBezTo>
                    <a:pt x="22368" y="17002"/>
                    <a:pt x="22377" y="17003"/>
                    <a:pt x="22386" y="17003"/>
                  </a:cubicBezTo>
                  <a:cubicBezTo>
                    <a:pt x="22427" y="17003"/>
                    <a:pt x="22471" y="16980"/>
                    <a:pt x="22491" y="16940"/>
                  </a:cubicBezTo>
                  <a:cubicBezTo>
                    <a:pt x="22515" y="16857"/>
                    <a:pt x="22503" y="16762"/>
                    <a:pt x="22491" y="16678"/>
                  </a:cubicBezTo>
                  <a:lnTo>
                    <a:pt x="22491" y="16678"/>
                  </a:lnTo>
                  <a:cubicBezTo>
                    <a:pt x="22515" y="16714"/>
                    <a:pt x="22551" y="16738"/>
                    <a:pt x="22586" y="16774"/>
                  </a:cubicBezTo>
                  <a:cubicBezTo>
                    <a:pt x="22601" y="16783"/>
                    <a:pt x="22617" y="16788"/>
                    <a:pt x="22632" y="16788"/>
                  </a:cubicBezTo>
                  <a:cubicBezTo>
                    <a:pt x="22692" y="16788"/>
                    <a:pt x="22748" y="16723"/>
                    <a:pt x="22729" y="16666"/>
                  </a:cubicBezTo>
                  <a:lnTo>
                    <a:pt x="22729" y="16654"/>
                  </a:lnTo>
                  <a:cubicBezTo>
                    <a:pt x="22801" y="16750"/>
                    <a:pt x="22884" y="16845"/>
                    <a:pt x="22979" y="16916"/>
                  </a:cubicBezTo>
                  <a:cubicBezTo>
                    <a:pt x="23001" y="16934"/>
                    <a:pt x="23027" y="16943"/>
                    <a:pt x="23052" y="16943"/>
                  </a:cubicBezTo>
                  <a:cubicBezTo>
                    <a:pt x="23110" y="16943"/>
                    <a:pt x="23163" y="16899"/>
                    <a:pt x="23146" y="16833"/>
                  </a:cubicBezTo>
                  <a:cubicBezTo>
                    <a:pt x="23134" y="16797"/>
                    <a:pt x="23122" y="16774"/>
                    <a:pt x="23122" y="16750"/>
                  </a:cubicBezTo>
                  <a:lnTo>
                    <a:pt x="23122" y="16750"/>
                  </a:lnTo>
                  <a:lnTo>
                    <a:pt x="23134" y="16774"/>
                  </a:lnTo>
                  <a:cubicBezTo>
                    <a:pt x="23154" y="16790"/>
                    <a:pt x="23178" y="16797"/>
                    <a:pt x="23202" y="16797"/>
                  </a:cubicBezTo>
                  <a:cubicBezTo>
                    <a:pt x="23265" y="16797"/>
                    <a:pt x="23327" y="16747"/>
                    <a:pt x="23301" y="16678"/>
                  </a:cubicBezTo>
                  <a:cubicBezTo>
                    <a:pt x="23289" y="16631"/>
                    <a:pt x="23265" y="16583"/>
                    <a:pt x="23253" y="16535"/>
                  </a:cubicBezTo>
                  <a:lnTo>
                    <a:pt x="23253" y="16535"/>
                  </a:lnTo>
                  <a:cubicBezTo>
                    <a:pt x="23271" y="16541"/>
                    <a:pt x="23289" y="16544"/>
                    <a:pt x="23308" y="16544"/>
                  </a:cubicBezTo>
                  <a:cubicBezTo>
                    <a:pt x="23328" y="16544"/>
                    <a:pt x="23348" y="16541"/>
                    <a:pt x="23372" y="16535"/>
                  </a:cubicBezTo>
                  <a:cubicBezTo>
                    <a:pt x="23396" y="16583"/>
                    <a:pt x="23432" y="16619"/>
                    <a:pt x="23467" y="16654"/>
                  </a:cubicBezTo>
                  <a:cubicBezTo>
                    <a:pt x="23481" y="16672"/>
                    <a:pt x="23499" y="16679"/>
                    <a:pt x="23517" y="16679"/>
                  </a:cubicBezTo>
                  <a:cubicBezTo>
                    <a:pt x="23561" y="16679"/>
                    <a:pt x="23607" y="16634"/>
                    <a:pt x="23598" y="16583"/>
                  </a:cubicBezTo>
                  <a:cubicBezTo>
                    <a:pt x="23587" y="16559"/>
                    <a:pt x="23587" y="16547"/>
                    <a:pt x="23587" y="16535"/>
                  </a:cubicBezTo>
                  <a:cubicBezTo>
                    <a:pt x="23610" y="16523"/>
                    <a:pt x="23634" y="16500"/>
                    <a:pt x="23646" y="16476"/>
                  </a:cubicBezTo>
                  <a:cubicBezTo>
                    <a:pt x="23670" y="16476"/>
                    <a:pt x="23682" y="16464"/>
                    <a:pt x="23706" y="16452"/>
                  </a:cubicBezTo>
                  <a:cubicBezTo>
                    <a:pt x="23733" y="16493"/>
                    <a:pt x="23767" y="16514"/>
                    <a:pt x="23803" y="16514"/>
                  </a:cubicBezTo>
                  <a:cubicBezTo>
                    <a:pt x="23831" y="16514"/>
                    <a:pt x="23858" y="16502"/>
                    <a:pt x="23884" y="16476"/>
                  </a:cubicBezTo>
                  <a:lnTo>
                    <a:pt x="23908" y="16452"/>
                  </a:lnTo>
                  <a:lnTo>
                    <a:pt x="23920" y="16464"/>
                  </a:lnTo>
                  <a:cubicBezTo>
                    <a:pt x="23938" y="16476"/>
                    <a:pt x="23957" y="16481"/>
                    <a:pt x="23976" y="16481"/>
                  </a:cubicBezTo>
                  <a:cubicBezTo>
                    <a:pt x="24030" y="16481"/>
                    <a:pt x="24081" y="16437"/>
                    <a:pt x="24099" y="16393"/>
                  </a:cubicBezTo>
                  <a:cubicBezTo>
                    <a:pt x="24110" y="16333"/>
                    <a:pt x="24110" y="16285"/>
                    <a:pt x="24110" y="16226"/>
                  </a:cubicBezTo>
                  <a:close/>
                  <a:moveTo>
                    <a:pt x="25194" y="20357"/>
                  </a:moveTo>
                  <a:cubicBezTo>
                    <a:pt x="25206" y="20476"/>
                    <a:pt x="25206" y="20595"/>
                    <a:pt x="25218" y="20714"/>
                  </a:cubicBezTo>
                  <a:cubicBezTo>
                    <a:pt x="25225" y="20769"/>
                    <a:pt x="25274" y="20804"/>
                    <a:pt x="25322" y="20804"/>
                  </a:cubicBezTo>
                  <a:cubicBezTo>
                    <a:pt x="25358" y="20804"/>
                    <a:pt x="25393" y="20784"/>
                    <a:pt x="25408" y="20738"/>
                  </a:cubicBezTo>
                  <a:cubicBezTo>
                    <a:pt x="25432" y="20631"/>
                    <a:pt x="25444" y="20536"/>
                    <a:pt x="25456" y="20441"/>
                  </a:cubicBezTo>
                  <a:cubicBezTo>
                    <a:pt x="25472" y="20472"/>
                    <a:pt x="25503" y="20488"/>
                    <a:pt x="25537" y="20488"/>
                  </a:cubicBezTo>
                  <a:cubicBezTo>
                    <a:pt x="25554" y="20488"/>
                    <a:pt x="25571" y="20484"/>
                    <a:pt x="25587" y="20476"/>
                  </a:cubicBezTo>
                  <a:lnTo>
                    <a:pt x="25587" y="20476"/>
                  </a:lnTo>
                  <a:cubicBezTo>
                    <a:pt x="25575" y="20560"/>
                    <a:pt x="25551" y="20631"/>
                    <a:pt x="25527" y="20703"/>
                  </a:cubicBezTo>
                  <a:cubicBezTo>
                    <a:pt x="25468" y="20881"/>
                    <a:pt x="25396" y="21048"/>
                    <a:pt x="25337" y="21215"/>
                  </a:cubicBezTo>
                  <a:cubicBezTo>
                    <a:pt x="25289" y="21262"/>
                    <a:pt x="25265" y="21310"/>
                    <a:pt x="25230" y="21345"/>
                  </a:cubicBezTo>
                  <a:cubicBezTo>
                    <a:pt x="25158" y="21441"/>
                    <a:pt x="25087" y="21536"/>
                    <a:pt x="25027" y="21631"/>
                  </a:cubicBezTo>
                  <a:cubicBezTo>
                    <a:pt x="24968" y="21703"/>
                    <a:pt x="24920" y="21786"/>
                    <a:pt x="24861" y="21857"/>
                  </a:cubicBezTo>
                  <a:cubicBezTo>
                    <a:pt x="24841" y="21825"/>
                    <a:pt x="24804" y="21804"/>
                    <a:pt x="24767" y="21804"/>
                  </a:cubicBezTo>
                  <a:cubicBezTo>
                    <a:pt x="24736" y="21804"/>
                    <a:pt x="24704" y="21819"/>
                    <a:pt x="24682" y="21857"/>
                  </a:cubicBezTo>
                  <a:cubicBezTo>
                    <a:pt x="24682" y="21857"/>
                    <a:pt x="24670" y="21869"/>
                    <a:pt x="24670" y="21869"/>
                  </a:cubicBezTo>
                  <a:cubicBezTo>
                    <a:pt x="24659" y="21867"/>
                    <a:pt x="24649" y="21865"/>
                    <a:pt x="24638" y="21865"/>
                  </a:cubicBezTo>
                  <a:cubicBezTo>
                    <a:pt x="24602" y="21865"/>
                    <a:pt x="24569" y="21883"/>
                    <a:pt x="24551" y="21929"/>
                  </a:cubicBezTo>
                  <a:cubicBezTo>
                    <a:pt x="24539" y="21988"/>
                    <a:pt x="24527" y="22036"/>
                    <a:pt x="24503" y="22084"/>
                  </a:cubicBezTo>
                  <a:cubicBezTo>
                    <a:pt x="24484" y="22058"/>
                    <a:pt x="24446" y="22039"/>
                    <a:pt x="24410" y="22039"/>
                  </a:cubicBezTo>
                  <a:cubicBezTo>
                    <a:pt x="24381" y="22039"/>
                    <a:pt x="24353" y="22051"/>
                    <a:pt x="24337" y="22084"/>
                  </a:cubicBezTo>
                  <a:cubicBezTo>
                    <a:pt x="24337" y="22096"/>
                    <a:pt x="24337" y="22096"/>
                    <a:pt x="24337" y="22107"/>
                  </a:cubicBezTo>
                  <a:cubicBezTo>
                    <a:pt x="24328" y="22105"/>
                    <a:pt x="24320" y="22104"/>
                    <a:pt x="24312" y="22104"/>
                  </a:cubicBezTo>
                  <a:cubicBezTo>
                    <a:pt x="24273" y="22104"/>
                    <a:pt x="24237" y="22128"/>
                    <a:pt x="24218" y="22167"/>
                  </a:cubicBezTo>
                  <a:lnTo>
                    <a:pt x="24051" y="22608"/>
                  </a:lnTo>
                  <a:lnTo>
                    <a:pt x="24051" y="22596"/>
                  </a:lnTo>
                  <a:lnTo>
                    <a:pt x="24063" y="22477"/>
                  </a:lnTo>
                  <a:cubicBezTo>
                    <a:pt x="24078" y="22398"/>
                    <a:pt x="24007" y="22341"/>
                    <a:pt x="23942" y="22341"/>
                  </a:cubicBezTo>
                  <a:cubicBezTo>
                    <a:pt x="23909" y="22341"/>
                    <a:pt x="23877" y="22356"/>
                    <a:pt x="23860" y="22393"/>
                  </a:cubicBezTo>
                  <a:cubicBezTo>
                    <a:pt x="23838" y="22354"/>
                    <a:pt x="23792" y="22333"/>
                    <a:pt x="23747" y="22333"/>
                  </a:cubicBezTo>
                  <a:cubicBezTo>
                    <a:pt x="23696" y="22333"/>
                    <a:pt x="23647" y="22360"/>
                    <a:pt x="23634" y="22417"/>
                  </a:cubicBezTo>
                  <a:cubicBezTo>
                    <a:pt x="23622" y="22488"/>
                    <a:pt x="23610" y="22548"/>
                    <a:pt x="23587" y="22619"/>
                  </a:cubicBezTo>
                  <a:cubicBezTo>
                    <a:pt x="23581" y="22549"/>
                    <a:pt x="23526" y="22514"/>
                    <a:pt x="23471" y="22514"/>
                  </a:cubicBezTo>
                  <a:cubicBezTo>
                    <a:pt x="23413" y="22514"/>
                    <a:pt x="23354" y="22552"/>
                    <a:pt x="23348" y="22631"/>
                  </a:cubicBezTo>
                  <a:cubicBezTo>
                    <a:pt x="23348" y="22643"/>
                    <a:pt x="23348" y="22667"/>
                    <a:pt x="23348" y="22679"/>
                  </a:cubicBezTo>
                  <a:cubicBezTo>
                    <a:pt x="23325" y="22646"/>
                    <a:pt x="23286" y="22630"/>
                    <a:pt x="23247" y="22630"/>
                  </a:cubicBezTo>
                  <a:cubicBezTo>
                    <a:pt x="23188" y="22630"/>
                    <a:pt x="23129" y="22667"/>
                    <a:pt x="23122" y="22739"/>
                  </a:cubicBezTo>
                  <a:lnTo>
                    <a:pt x="23122" y="22762"/>
                  </a:lnTo>
                  <a:cubicBezTo>
                    <a:pt x="23099" y="22743"/>
                    <a:pt x="23071" y="22734"/>
                    <a:pt x="23043" y="22734"/>
                  </a:cubicBezTo>
                  <a:cubicBezTo>
                    <a:pt x="22985" y="22734"/>
                    <a:pt x="22928" y="22773"/>
                    <a:pt x="22920" y="22846"/>
                  </a:cubicBezTo>
                  <a:cubicBezTo>
                    <a:pt x="22920" y="22881"/>
                    <a:pt x="22920" y="22917"/>
                    <a:pt x="22920" y="22953"/>
                  </a:cubicBezTo>
                  <a:cubicBezTo>
                    <a:pt x="22899" y="22939"/>
                    <a:pt x="22875" y="22932"/>
                    <a:pt x="22851" y="22932"/>
                  </a:cubicBezTo>
                  <a:cubicBezTo>
                    <a:pt x="22794" y="22932"/>
                    <a:pt x="22738" y="22972"/>
                    <a:pt x="22729" y="23048"/>
                  </a:cubicBezTo>
                  <a:cubicBezTo>
                    <a:pt x="22729" y="23084"/>
                    <a:pt x="22729" y="23120"/>
                    <a:pt x="22729" y="23167"/>
                  </a:cubicBezTo>
                  <a:cubicBezTo>
                    <a:pt x="22717" y="23108"/>
                    <a:pt x="22705" y="23048"/>
                    <a:pt x="22694" y="22989"/>
                  </a:cubicBezTo>
                  <a:cubicBezTo>
                    <a:pt x="22688" y="22925"/>
                    <a:pt x="22640" y="22897"/>
                    <a:pt x="22589" y="22897"/>
                  </a:cubicBezTo>
                  <a:cubicBezTo>
                    <a:pt x="22525" y="22897"/>
                    <a:pt x="22455" y="22940"/>
                    <a:pt x="22455" y="23012"/>
                  </a:cubicBezTo>
                  <a:lnTo>
                    <a:pt x="22455" y="23036"/>
                  </a:lnTo>
                  <a:cubicBezTo>
                    <a:pt x="22435" y="22996"/>
                    <a:pt x="22392" y="22974"/>
                    <a:pt x="22349" y="22974"/>
                  </a:cubicBezTo>
                  <a:cubicBezTo>
                    <a:pt x="22317" y="22974"/>
                    <a:pt x="22286" y="22987"/>
                    <a:pt x="22265" y="23012"/>
                  </a:cubicBezTo>
                  <a:lnTo>
                    <a:pt x="22241" y="23012"/>
                  </a:lnTo>
                  <a:cubicBezTo>
                    <a:pt x="22217" y="23024"/>
                    <a:pt x="22194" y="23036"/>
                    <a:pt x="22182" y="23048"/>
                  </a:cubicBezTo>
                  <a:cubicBezTo>
                    <a:pt x="22162" y="23033"/>
                    <a:pt x="22138" y="23027"/>
                    <a:pt x="22114" y="23027"/>
                  </a:cubicBezTo>
                  <a:cubicBezTo>
                    <a:pt x="22080" y="23027"/>
                    <a:pt x="22048" y="23039"/>
                    <a:pt x="22027" y="23060"/>
                  </a:cubicBezTo>
                  <a:cubicBezTo>
                    <a:pt x="21979" y="23072"/>
                    <a:pt x="21943" y="23108"/>
                    <a:pt x="21943" y="23155"/>
                  </a:cubicBezTo>
                  <a:cubicBezTo>
                    <a:pt x="21923" y="23134"/>
                    <a:pt x="21894" y="23122"/>
                    <a:pt x="21864" y="23122"/>
                  </a:cubicBezTo>
                  <a:cubicBezTo>
                    <a:pt x="21843" y="23122"/>
                    <a:pt x="21821" y="23128"/>
                    <a:pt x="21801" y="23143"/>
                  </a:cubicBezTo>
                  <a:cubicBezTo>
                    <a:pt x="21765" y="23155"/>
                    <a:pt x="21729" y="23179"/>
                    <a:pt x="21705" y="23215"/>
                  </a:cubicBezTo>
                  <a:cubicBezTo>
                    <a:pt x="21705" y="23227"/>
                    <a:pt x="21705" y="23250"/>
                    <a:pt x="21705" y="23262"/>
                  </a:cubicBezTo>
                  <a:cubicBezTo>
                    <a:pt x="21693" y="23250"/>
                    <a:pt x="21693" y="23250"/>
                    <a:pt x="21693" y="23239"/>
                  </a:cubicBezTo>
                  <a:cubicBezTo>
                    <a:pt x="21677" y="23198"/>
                    <a:pt x="21644" y="23179"/>
                    <a:pt x="21614" y="23179"/>
                  </a:cubicBezTo>
                  <a:cubicBezTo>
                    <a:pt x="21599" y="23179"/>
                    <a:pt x="21586" y="23183"/>
                    <a:pt x="21574" y="23191"/>
                  </a:cubicBezTo>
                  <a:cubicBezTo>
                    <a:pt x="21559" y="23185"/>
                    <a:pt x="21543" y="23182"/>
                    <a:pt x="21527" y="23182"/>
                  </a:cubicBezTo>
                  <a:cubicBezTo>
                    <a:pt x="21481" y="23182"/>
                    <a:pt x="21437" y="23206"/>
                    <a:pt x="21420" y="23250"/>
                  </a:cubicBezTo>
                  <a:cubicBezTo>
                    <a:pt x="21412" y="23250"/>
                    <a:pt x="21398" y="23245"/>
                    <a:pt x="21383" y="23245"/>
                  </a:cubicBezTo>
                  <a:cubicBezTo>
                    <a:pt x="21376" y="23245"/>
                    <a:pt x="21368" y="23247"/>
                    <a:pt x="21360" y="23250"/>
                  </a:cubicBezTo>
                  <a:lnTo>
                    <a:pt x="21336" y="23262"/>
                  </a:lnTo>
                  <a:cubicBezTo>
                    <a:pt x="21322" y="23255"/>
                    <a:pt x="21307" y="23252"/>
                    <a:pt x="21293" y="23252"/>
                  </a:cubicBezTo>
                  <a:cubicBezTo>
                    <a:pt x="21235" y="23252"/>
                    <a:pt x="21181" y="23305"/>
                    <a:pt x="21181" y="23381"/>
                  </a:cubicBezTo>
                  <a:lnTo>
                    <a:pt x="21170" y="23358"/>
                  </a:lnTo>
                  <a:cubicBezTo>
                    <a:pt x="21145" y="23317"/>
                    <a:pt x="21106" y="23300"/>
                    <a:pt x="21067" y="23300"/>
                  </a:cubicBezTo>
                  <a:cubicBezTo>
                    <a:pt x="20990" y="23300"/>
                    <a:pt x="20912" y="23366"/>
                    <a:pt x="20943" y="23453"/>
                  </a:cubicBezTo>
                  <a:cubicBezTo>
                    <a:pt x="20967" y="23501"/>
                    <a:pt x="20991" y="23560"/>
                    <a:pt x="21015" y="23620"/>
                  </a:cubicBezTo>
                  <a:cubicBezTo>
                    <a:pt x="20991" y="23584"/>
                    <a:pt x="20967" y="23548"/>
                    <a:pt x="20943" y="23512"/>
                  </a:cubicBezTo>
                  <a:cubicBezTo>
                    <a:pt x="20918" y="23471"/>
                    <a:pt x="20883" y="23455"/>
                    <a:pt x="20849" y="23455"/>
                  </a:cubicBezTo>
                  <a:cubicBezTo>
                    <a:pt x="20805" y="23455"/>
                    <a:pt x="20761" y="23484"/>
                    <a:pt x="20741" y="23524"/>
                  </a:cubicBezTo>
                  <a:cubicBezTo>
                    <a:pt x="20717" y="23501"/>
                    <a:pt x="20705" y="23465"/>
                    <a:pt x="20681" y="23441"/>
                  </a:cubicBezTo>
                  <a:cubicBezTo>
                    <a:pt x="20656" y="23401"/>
                    <a:pt x="20619" y="23384"/>
                    <a:pt x="20582" y="23384"/>
                  </a:cubicBezTo>
                  <a:cubicBezTo>
                    <a:pt x="20531" y="23384"/>
                    <a:pt x="20481" y="23416"/>
                    <a:pt x="20467" y="23465"/>
                  </a:cubicBezTo>
                  <a:lnTo>
                    <a:pt x="20455" y="23453"/>
                  </a:lnTo>
                  <a:cubicBezTo>
                    <a:pt x="20427" y="23407"/>
                    <a:pt x="20389" y="23387"/>
                    <a:pt x="20351" y="23387"/>
                  </a:cubicBezTo>
                  <a:cubicBezTo>
                    <a:pt x="20292" y="23387"/>
                    <a:pt x="20236" y="23435"/>
                    <a:pt x="20229" y="23501"/>
                  </a:cubicBezTo>
                  <a:cubicBezTo>
                    <a:pt x="20217" y="23489"/>
                    <a:pt x="20217" y="23477"/>
                    <a:pt x="20205" y="23465"/>
                  </a:cubicBezTo>
                  <a:cubicBezTo>
                    <a:pt x="20178" y="23422"/>
                    <a:pt x="20140" y="23405"/>
                    <a:pt x="20102" y="23405"/>
                  </a:cubicBezTo>
                  <a:cubicBezTo>
                    <a:pt x="20024" y="23405"/>
                    <a:pt x="19951" y="23480"/>
                    <a:pt x="19991" y="23560"/>
                  </a:cubicBezTo>
                  <a:lnTo>
                    <a:pt x="19848" y="23417"/>
                  </a:lnTo>
                  <a:cubicBezTo>
                    <a:pt x="19827" y="23393"/>
                    <a:pt x="19801" y="23383"/>
                    <a:pt x="19775" y="23383"/>
                  </a:cubicBezTo>
                  <a:cubicBezTo>
                    <a:pt x="19711" y="23383"/>
                    <a:pt x="19646" y="23442"/>
                    <a:pt x="19646" y="23501"/>
                  </a:cubicBezTo>
                  <a:cubicBezTo>
                    <a:pt x="19630" y="23491"/>
                    <a:pt x="19614" y="23486"/>
                    <a:pt x="19598" y="23486"/>
                  </a:cubicBezTo>
                  <a:cubicBezTo>
                    <a:pt x="19517" y="23486"/>
                    <a:pt x="19445" y="23599"/>
                    <a:pt x="19515" y="23679"/>
                  </a:cubicBezTo>
                  <a:cubicBezTo>
                    <a:pt x="19538" y="23715"/>
                    <a:pt x="19562" y="23751"/>
                    <a:pt x="19586" y="23774"/>
                  </a:cubicBezTo>
                  <a:lnTo>
                    <a:pt x="19574" y="23798"/>
                  </a:lnTo>
                  <a:cubicBezTo>
                    <a:pt x="19455" y="23691"/>
                    <a:pt x="19336" y="23596"/>
                    <a:pt x="19217" y="23489"/>
                  </a:cubicBezTo>
                  <a:cubicBezTo>
                    <a:pt x="19196" y="23470"/>
                    <a:pt x="19173" y="23462"/>
                    <a:pt x="19151" y="23462"/>
                  </a:cubicBezTo>
                  <a:cubicBezTo>
                    <a:pt x="19074" y="23462"/>
                    <a:pt x="19012" y="23558"/>
                    <a:pt x="19086" y="23631"/>
                  </a:cubicBezTo>
                  <a:cubicBezTo>
                    <a:pt x="19134" y="23679"/>
                    <a:pt x="19181" y="23739"/>
                    <a:pt x="19229" y="23786"/>
                  </a:cubicBezTo>
                  <a:lnTo>
                    <a:pt x="19217" y="23786"/>
                  </a:lnTo>
                  <a:cubicBezTo>
                    <a:pt x="19205" y="23774"/>
                    <a:pt x="19193" y="23774"/>
                    <a:pt x="19181" y="23762"/>
                  </a:cubicBezTo>
                  <a:cubicBezTo>
                    <a:pt x="19146" y="23739"/>
                    <a:pt x="19110" y="23715"/>
                    <a:pt x="19062" y="23691"/>
                  </a:cubicBezTo>
                  <a:cubicBezTo>
                    <a:pt x="18979" y="23608"/>
                    <a:pt x="18895" y="23524"/>
                    <a:pt x="18812" y="23453"/>
                  </a:cubicBezTo>
                  <a:cubicBezTo>
                    <a:pt x="18790" y="23433"/>
                    <a:pt x="18766" y="23425"/>
                    <a:pt x="18743" y="23425"/>
                  </a:cubicBezTo>
                  <a:cubicBezTo>
                    <a:pt x="18672" y="23425"/>
                    <a:pt x="18618" y="23511"/>
                    <a:pt x="18681" y="23584"/>
                  </a:cubicBezTo>
                  <a:cubicBezTo>
                    <a:pt x="18693" y="23608"/>
                    <a:pt x="18717" y="23631"/>
                    <a:pt x="18729" y="23643"/>
                  </a:cubicBezTo>
                  <a:lnTo>
                    <a:pt x="18705" y="23655"/>
                  </a:lnTo>
                  <a:lnTo>
                    <a:pt x="18693" y="23667"/>
                  </a:lnTo>
                  <a:cubicBezTo>
                    <a:pt x="18669" y="23643"/>
                    <a:pt x="18634" y="23620"/>
                    <a:pt x="18610" y="23596"/>
                  </a:cubicBezTo>
                  <a:cubicBezTo>
                    <a:pt x="18586" y="23572"/>
                    <a:pt x="18574" y="23572"/>
                    <a:pt x="18550" y="23572"/>
                  </a:cubicBezTo>
                  <a:cubicBezTo>
                    <a:pt x="18541" y="23569"/>
                    <a:pt x="18532" y="23567"/>
                    <a:pt x="18524" y="23567"/>
                  </a:cubicBezTo>
                  <a:cubicBezTo>
                    <a:pt x="18497" y="23567"/>
                    <a:pt x="18473" y="23581"/>
                    <a:pt x="18455" y="23608"/>
                  </a:cubicBezTo>
                  <a:cubicBezTo>
                    <a:pt x="18431" y="23596"/>
                    <a:pt x="18419" y="23584"/>
                    <a:pt x="18407" y="23572"/>
                  </a:cubicBezTo>
                  <a:cubicBezTo>
                    <a:pt x="18288" y="23512"/>
                    <a:pt x="18169" y="23441"/>
                    <a:pt x="18062" y="23370"/>
                  </a:cubicBezTo>
                  <a:cubicBezTo>
                    <a:pt x="18059" y="23366"/>
                    <a:pt x="18054" y="23365"/>
                    <a:pt x="18049" y="23365"/>
                  </a:cubicBezTo>
                  <a:cubicBezTo>
                    <a:pt x="18037" y="23365"/>
                    <a:pt x="18023" y="23373"/>
                    <a:pt x="18014" y="23381"/>
                  </a:cubicBezTo>
                  <a:cubicBezTo>
                    <a:pt x="17788" y="23227"/>
                    <a:pt x="17562" y="23048"/>
                    <a:pt x="17360" y="22858"/>
                  </a:cubicBezTo>
                  <a:cubicBezTo>
                    <a:pt x="17300" y="22810"/>
                    <a:pt x="17241" y="22750"/>
                    <a:pt x="17181" y="22703"/>
                  </a:cubicBezTo>
                  <a:cubicBezTo>
                    <a:pt x="17229" y="22691"/>
                    <a:pt x="17276" y="22655"/>
                    <a:pt x="17276" y="22596"/>
                  </a:cubicBezTo>
                  <a:cubicBezTo>
                    <a:pt x="17336" y="22679"/>
                    <a:pt x="17395" y="22750"/>
                    <a:pt x="17467" y="22834"/>
                  </a:cubicBezTo>
                  <a:cubicBezTo>
                    <a:pt x="17488" y="22855"/>
                    <a:pt x="17510" y="22864"/>
                    <a:pt x="17532" y="22864"/>
                  </a:cubicBezTo>
                  <a:cubicBezTo>
                    <a:pt x="17595" y="22864"/>
                    <a:pt x="17648" y="22786"/>
                    <a:pt x="17622" y="22715"/>
                  </a:cubicBezTo>
                  <a:cubicBezTo>
                    <a:pt x="17574" y="22608"/>
                    <a:pt x="17514" y="22512"/>
                    <a:pt x="17467" y="22405"/>
                  </a:cubicBezTo>
                  <a:lnTo>
                    <a:pt x="17467" y="22405"/>
                  </a:lnTo>
                  <a:cubicBezTo>
                    <a:pt x="17526" y="22477"/>
                    <a:pt x="17586" y="22560"/>
                    <a:pt x="17657" y="22631"/>
                  </a:cubicBezTo>
                  <a:cubicBezTo>
                    <a:pt x="17675" y="22656"/>
                    <a:pt x="17697" y="22666"/>
                    <a:pt x="17720" y="22666"/>
                  </a:cubicBezTo>
                  <a:cubicBezTo>
                    <a:pt x="17774" y="22666"/>
                    <a:pt x="17829" y="22607"/>
                    <a:pt x="17812" y="22548"/>
                  </a:cubicBezTo>
                  <a:cubicBezTo>
                    <a:pt x="17800" y="22488"/>
                    <a:pt x="17788" y="22441"/>
                    <a:pt x="17776" y="22381"/>
                  </a:cubicBezTo>
                  <a:lnTo>
                    <a:pt x="17776" y="22381"/>
                  </a:lnTo>
                  <a:cubicBezTo>
                    <a:pt x="17812" y="22441"/>
                    <a:pt x="17848" y="22512"/>
                    <a:pt x="17895" y="22572"/>
                  </a:cubicBezTo>
                  <a:cubicBezTo>
                    <a:pt x="17915" y="22601"/>
                    <a:pt x="17948" y="22614"/>
                    <a:pt x="17981" y="22614"/>
                  </a:cubicBezTo>
                  <a:cubicBezTo>
                    <a:pt x="18030" y="22614"/>
                    <a:pt x="18079" y="22586"/>
                    <a:pt x="18086" y="22536"/>
                  </a:cubicBezTo>
                  <a:lnTo>
                    <a:pt x="18098" y="22536"/>
                  </a:lnTo>
                  <a:lnTo>
                    <a:pt x="18098" y="22560"/>
                  </a:lnTo>
                  <a:cubicBezTo>
                    <a:pt x="18121" y="22605"/>
                    <a:pt x="18161" y="22625"/>
                    <a:pt x="18202" y="22625"/>
                  </a:cubicBezTo>
                  <a:cubicBezTo>
                    <a:pt x="18268" y="22625"/>
                    <a:pt x="18336" y="22574"/>
                    <a:pt x="18336" y="22500"/>
                  </a:cubicBezTo>
                  <a:lnTo>
                    <a:pt x="18336" y="22429"/>
                  </a:lnTo>
                  <a:lnTo>
                    <a:pt x="18348" y="22429"/>
                  </a:lnTo>
                  <a:cubicBezTo>
                    <a:pt x="18376" y="22473"/>
                    <a:pt x="18414" y="22492"/>
                    <a:pt x="18450" y="22492"/>
                  </a:cubicBezTo>
                  <a:cubicBezTo>
                    <a:pt x="18522" y="22492"/>
                    <a:pt x="18590" y="22420"/>
                    <a:pt x="18574" y="22334"/>
                  </a:cubicBezTo>
                  <a:cubicBezTo>
                    <a:pt x="18574" y="22298"/>
                    <a:pt x="18574" y="22262"/>
                    <a:pt x="18562" y="22227"/>
                  </a:cubicBezTo>
                  <a:lnTo>
                    <a:pt x="18562" y="22227"/>
                  </a:lnTo>
                  <a:cubicBezTo>
                    <a:pt x="18580" y="22233"/>
                    <a:pt x="18595" y="22235"/>
                    <a:pt x="18608" y="22235"/>
                  </a:cubicBezTo>
                  <a:cubicBezTo>
                    <a:pt x="18622" y="22235"/>
                    <a:pt x="18634" y="22233"/>
                    <a:pt x="18645" y="22227"/>
                  </a:cubicBezTo>
                  <a:cubicBezTo>
                    <a:pt x="18705" y="22203"/>
                    <a:pt x="18729" y="22155"/>
                    <a:pt x="18729" y="22107"/>
                  </a:cubicBezTo>
                  <a:cubicBezTo>
                    <a:pt x="18788" y="22203"/>
                    <a:pt x="18836" y="22310"/>
                    <a:pt x="18895" y="22417"/>
                  </a:cubicBezTo>
                  <a:cubicBezTo>
                    <a:pt x="18920" y="22467"/>
                    <a:pt x="18960" y="22488"/>
                    <a:pt x="18999" y="22488"/>
                  </a:cubicBezTo>
                  <a:cubicBezTo>
                    <a:pt x="19074" y="22488"/>
                    <a:pt x="19149" y="22415"/>
                    <a:pt x="19134" y="22322"/>
                  </a:cubicBezTo>
                  <a:cubicBezTo>
                    <a:pt x="19122" y="22274"/>
                    <a:pt x="19110" y="22227"/>
                    <a:pt x="19098" y="22167"/>
                  </a:cubicBezTo>
                  <a:cubicBezTo>
                    <a:pt x="19122" y="22167"/>
                    <a:pt x="19157" y="22155"/>
                    <a:pt x="19181" y="22131"/>
                  </a:cubicBezTo>
                  <a:cubicBezTo>
                    <a:pt x="19205" y="22131"/>
                    <a:pt x="19229" y="22131"/>
                    <a:pt x="19253" y="22119"/>
                  </a:cubicBezTo>
                  <a:cubicBezTo>
                    <a:pt x="19324" y="22096"/>
                    <a:pt x="19348" y="22036"/>
                    <a:pt x="19336" y="21965"/>
                  </a:cubicBezTo>
                  <a:lnTo>
                    <a:pt x="19324" y="21929"/>
                  </a:lnTo>
                  <a:lnTo>
                    <a:pt x="19324" y="21929"/>
                  </a:lnTo>
                  <a:cubicBezTo>
                    <a:pt x="19348" y="21965"/>
                    <a:pt x="19360" y="22000"/>
                    <a:pt x="19372" y="22036"/>
                  </a:cubicBezTo>
                  <a:cubicBezTo>
                    <a:pt x="19394" y="22081"/>
                    <a:pt x="19438" y="22100"/>
                    <a:pt x="19484" y="22100"/>
                  </a:cubicBezTo>
                  <a:cubicBezTo>
                    <a:pt x="19560" y="22100"/>
                    <a:pt x="19641" y="22046"/>
                    <a:pt x="19634" y="21965"/>
                  </a:cubicBezTo>
                  <a:cubicBezTo>
                    <a:pt x="19634" y="21893"/>
                    <a:pt x="19622" y="21834"/>
                    <a:pt x="19622" y="21774"/>
                  </a:cubicBezTo>
                  <a:lnTo>
                    <a:pt x="19622" y="21774"/>
                  </a:lnTo>
                  <a:cubicBezTo>
                    <a:pt x="19646" y="21810"/>
                    <a:pt x="19669" y="21857"/>
                    <a:pt x="19693" y="21893"/>
                  </a:cubicBezTo>
                  <a:cubicBezTo>
                    <a:pt x="19721" y="21937"/>
                    <a:pt x="19761" y="21956"/>
                    <a:pt x="19802" y="21956"/>
                  </a:cubicBezTo>
                  <a:cubicBezTo>
                    <a:pt x="19848" y="21956"/>
                    <a:pt x="19894" y="21931"/>
                    <a:pt x="19919" y="21893"/>
                  </a:cubicBezTo>
                  <a:cubicBezTo>
                    <a:pt x="19931" y="21905"/>
                    <a:pt x="19943" y="21929"/>
                    <a:pt x="19955" y="21941"/>
                  </a:cubicBezTo>
                  <a:cubicBezTo>
                    <a:pt x="19986" y="21986"/>
                    <a:pt x="20030" y="22005"/>
                    <a:pt x="20071" y="22005"/>
                  </a:cubicBezTo>
                  <a:cubicBezTo>
                    <a:pt x="20140" y="22005"/>
                    <a:pt x="20205" y="21951"/>
                    <a:pt x="20205" y="21869"/>
                  </a:cubicBezTo>
                  <a:cubicBezTo>
                    <a:pt x="20277" y="21869"/>
                    <a:pt x="20348" y="21822"/>
                    <a:pt x="20360" y="21750"/>
                  </a:cubicBezTo>
                  <a:cubicBezTo>
                    <a:pt x="20372" y="21774"/>
                    <a:pt x="20384" y="21786"/>
                    <a:pt x="20396" y="21810"/>
                  </a:cubicBezTo>
                  <a:cubicBezTo>
                    <a:pt x="20424" y="21852"/>
                    <a:pt x="20472" y="21872"/>
                    <a:pt x="20520" y="21872"/>
                  </a:cubicBezTo>
                  <a:cubicBezTo>
                    <a:pt x="20593" y="21872"/>
                    <a:pt x="20665" y="21825"/>
                    <a:pt x="20658" y="21738"/>
                  </a:cubicBezTo>
                  <a:cubicBezTo>
                    <a:pt x="20658" y="21715"/>
                    <a:pt x="20646" y="21691"/>
                    <a:pt x="20646" y="21655"/>
                  </a:cubicBezTo>
                  <a:lnTo>
                    <a:pt x="20646" y="21655"/>
                  </a:lnTo>
                  <a:cubicBezTo>
                    <a:pt x="20652" y="21656"/>
                    <a:pt x="20658" y="21656"/>
                    <a:pt x="20664" y="21656"/>
                  </a:cubicBezTo>
                  <a:cubicBezTo>
                    <a:pt x="20741" y="21656"/>
                    <a:pt x="20811" y="21588"/>
                    <a:pt x="20789" y="21488"/>
                  </a:cubicBezTo>
                  <a:lnTo>
                    <a:pt x="20789" y="21465"/>
                  </a:lnTo>
                  <a:cubicBezTo>
                    <a:pt x="20800" y="21453"/>
                    <a:pt x="20824" y="21453"/>
                    <a:pt x="20848" y="21429"/>
                  </a:cubicBezTo>
                  <a:cubicBezTo>
                    <a:pt x="20854" y="21430"/>
                    <a:pt x="20860" y="21430"/>
                    <a:pt x="20867" y="21430"/>
                  </a:cubicBezTo>
                  <a:cubicBezTo>
                    <a:pt x="20933" y="21430"/>
                    <a:pt x="21002" y="21374"/>
                    <a:pt x="20991" y="21298"/>
                  </a:cubicBezTo>
                  <a:lnTo>
                    <a:pt x="21015" y="21298"/>
                  </a:lnTo>
                  <a:cubicBezTo>
                    <a:pt x="21027" y="21298"/>
                    <a:pt x="21039" y="21286"/>
                    <a:pt x="21051" y="21286"/>
                  </a:cubicBezTo>
                  <a:cubicBezTo>
                    <a:pt x="21062" y="21322"/>
                    <a:pt x="21074" y="21345"/>
                    <a:pt x="21098" y="21381"/>
                  </a:cubicBezTo>
                  <a:cubicBezTo>
                    <a:pt x="21119" y="21424"/>
                    <a:pt x="21166" y="21445"/>
                    <a:pt x="21214" y="21445"/>
                  </a:cubicBezTo>
                  <a:cubicBezTo>
                    <a:pt x="21274" y="21445"/>
                    <a:pt x="21335" y="21412"/>
                    <a:pt x="21348" y="21345"/>
                  </a:cubicBezTo>
                  <a:lnTo>
                    <a:pt x="21360" y="21310"/>
                  </a:lnTo>
                  <a:cubicBezTo>
                    <a:pt x="21381" y="21323"/>
                    <a:pt x="21406" y="21329"/>
                    <a:pt x="21430" y="21329"/>
                  </a:cubicBezTo>
                  <a:cubicBezTo>
                    <a:pt x="21473" y="21329"/>
                    <a:pt x="21516" y="21308"/>
                    <a:pt x="21539" y="21262"/>
                  </a:cubicBezTo>
                  <a:cubicBezTo>
                    <a:pt x="21551" y="21215"/>
                    <a:pt x="21562" y="21179"/>
                    <a:pt x="21574" y="21131"/>
                  </a:cubicBezTo>
                  <a:cubicBezTo>
                    <a:pt x="21590" y="21186"/>
                    <a:pt x="21647" y="21215"/>
                    <a:pt x="21701" y="21215"/>
                  </a:cubicBezTo>
                  <a:cubicBezTo>
                    <a:pt x="21729" y="21215"/>
                    <a:pt x="21756" y="21207"/>
                    <a:pt x="21777" y="21191"/>
                  </a:cubicBezTo>
                  <a:cubicBezTo>
                    <a:pt x="21801" y="21191"/>
                    <a:pt x="21824" y="21191"/>
                    <a:pt x="21848" y="21179"/>
                  </a:cubicBezTo>
                  <a:lnTo>
                    <a:pt x="21848" y="21215"/>
                  </a:lnTo>
                  <a:cubicBezTo>
                    <a:pt x="21872" y="21278"/>
                    <a:pt x="21928" y="21304"/>
                    <a:pt x="21983" y="21304"/>
                  </a:cubicBezTo>
                  <a:cubicBezTo>
                    <a:pt x="22011" y="21304"/>
                    <a:pt x="22039" y="21298"/>
                    <a:pt x="22063" y="21286"/>
                  </a:cubicBezTo>
                  <a:cubicBezTo>
                    <a:pt x="22074" y="21310"/>
                    <a:pt x="22086" y="21334"/>
                    <a:pt x="22098" y="21357"/>
                  </a:cubicBezTo>
                  <a:cubicBezTo>
                    <a:pt x="22121" y="21407"/>
                    <a:pt x="22162" y="21428"/>
                    <a:pt x="22205" y="21428"/>
                  </a:cubicBezTo>
                  <a:cubicBezTo>
                    <a:pt x="22275" y="21428"/>
                    <a:pt x="22348" y="21372"/>
                    <a:pt x="22348" y="21298"/>
                  </a:cubicBezTo>
                  <a:cubicBezTo>
                    <a:pt x="22348" y="21274"/>
                    <a:pt x="22348" y="21238"/>
                    <a:pt x="22348" y="21215"/>
                  </a:cubicBezTo>
                  <a:cubicBezTo>
                    <a:pt x="22378" y="21252"/>
                    <a:pt x="22426" y="21270"/>
                    <a:pt x="22473" y="21270"/>
                  </a:cubicBezTo>
                  <a:cubicBezTo>
                    <a:pt x="22501" y="21270"/>
                    <a:pt x="22528" y="21264"/>
                    <a:pt x="22551" y="21250"/>
                  </a:cubicBezTo>
                  <a:cubicBezTo>
                    <a:pt x="22580" y="21294"/>
                    <a:pt x="22625" y="21316"/>
                    <a:pt x="22669" y="21316"/>
                  </a:cubicBezTo>
                  <a:cubicBezTo>
                    <a:pt x="22733" y="21316"/>
                    <a:pt x="22794" y="21270"/>
                    <a:pt x="22801" y="21179"/>
                  </a:cubicBezTo>
                  <a:cubicBezTo>
                    <a:pt x="22801" y="21167"/>
                    <a:pt x="22801" y="21155"/>
                    <a:pt x="22801" y="21131"/>
                  </a:cubicBezTo>
                  <a:cubicBezTo>
                    <a:pt x="22822" y="21143"/>
                    <a:pt x="22846" y="21149"/>
                    <a:pt x="22870" y="21149"/>
                  </a:cubicBezTo>
                  <a:cubicBezTo>
                    <a:pt x="22938" y="21149"/>
                    <a:pt x="23003" y="21100"/>
                    <a:pt x="23003" y="21012"/>
                  </a:cubicBezTo>
                  <a:cubicBezTo>
                    <a:pt x="23003" y="20964"/>
                    <a:pt x="23003" y="20917"/>
                    <a:pt x="23003" y="20869"/>
                  </a:cubicBezTo>
                  <a:cubicBezTo>
                    <a:pt x="23039" y="20929"/>
                    <a:pt x="23063" y="20988"/>
                    <a:pt x="23086" y="21048"/>
                  </a:cubicBezTo>
                  <a:cubicBezTo>
                    <a:pt x="23110" y="21094"/>
                    <a:pt x="23156" y="21115"/>
                    <a:pt x="23204" y="21115"/>
                  </a:cubicBezTo>
                  <a:cubicBezTo>
                    <a:pt x="23279" y="21115"/>
                    <a:pt x="23356" y="21064"/>
                    <a:pt x="23348" y="20976"/>
                  </a:cubicBezTo>
                  <a:cubicBezTo>
                    <a:pt x="23348" y="20941"/>
                    <a:pt x="23348" y="20905"/>
                    <a:pt x="23337" y="20881"/>
                  </a:cubicBezTo>
                  <a:lnTo>
                    <a:pt x="23337" y="20881"/>
                  </a:lnTo>
                  <a:lnTo>
                    <a:pt x="23348" y="20905"/>
                  </a:lnTo>
                  <a:cubicBezTo>
                    <a:pt x="23380" y="20958"/>
                    <a:pt x="23422" y="21002"/>
                    <a:pt x="23482" y="21002"/>
                  </a:cubicBezTo>
                  <a:cubicBezTo>
                    <a:pt x="23489" y="21002"/>
                    <a:pt x="23496" y="21001"/>
                    <a:pt x="23503" y="21000"/>
                  </a:cubicBezTo>
                  <a:cubicBezTo>
                    <a:pt x="23527" y="21000"/>
                    <a:pt x="23551" y="20988"/>
                    <a:pt x="23563" y="20964"/>
                  </a:cubicBezTo>
                  <a:cubicBezTo>
                    <a:pt x="23581" y="20970"/>
                    <a:pt x="23598" y="20973"/>
                    <a:pt x="23615" y="20973"/>
                  </a:cubicBezTo>
                  <a:cubicBezTo>
                    <a:pt x="23631" y="20973"/>
                    <a:pt x="23646" y="20970"/>
                    <a:pt x="23658" y="20964"/>
                  </a:cubicBezTo>
                  <a:cubicBezTo>
                    <a:pt x="23682" y="21012"/>
                    <a:pt x="23694" y="21060"/>
                    <a:pt x="23706" y="21119"/>
                  </a:cubicBezTo>
                  <a:cubicBezTo>
                    <a:pt x="23727" y="21179"/>
                    <a:pt x="23784" y="21209"/>
                    <a:pt x="23839" y="21209"/>
                  </a:cubicBezTo>
                  <a:cubicBezTo>
                    <a:pt x="23905" y="21209"/>
                    <a:pt x="23968" y="21167"/>
                    <a:pt x="23968" y="21084"/>
                  </a:cubicBezTo>
                  <a:cubicBezTo>
                    <a:pt x="23956" y="20964"/>
                    <a:pt x="23956" y="20845"/>
                    <a:pt x="23944" y="20726"/>
                  </a:cubicBezTo>
                  <a:lnTo>
                    <a:pt x="23944" y="20726"/>
                  </a:lnTo>
                  <a:cubicBezTo>
                    <a:pt x="23973" y="20766"/>
                    <a:pt x="24003" y="20789"/>
                    <a:pt x="24046" y="20789"/>
                  </a:cubicBezTo>
                  <a:cubicBezTo>
                    <a:pt x="24055" y="20789"/>
                    <a:pt x="24064" y="20788"/>
                    <a:pt x="24075" y="20786"/>
                  </a:cubicBezTo>
                  <a:cubicBezTo>
                    <a:pt x="24099" y="20786"/>
                    <a:pt x="24134" y="20774"/>
                    <a:pt x="24146" y="20750"/>
                  </a:cubicBezTo>
                  <a:cubicBezTo>
                    <a:pt x="24158" y="20786"/>
                    <a:pt x="24170" y="20810"/>
                    <a:pt x="24194" y="20845"/>
                  </a:cubicBezTo>
                  <a:cubicBezTo>
                    <a:pt x="24217" y="20908"/>
                    <a:pt x="24272" y="20941"/>
                    <a:pt x="24325" y="20941"/>
                  </a:cubicBezTo>
                  <a:cubicBezTo>
                    <a:pt x="24383" y="20941"/>
                    <a:pt x="24438" y="20902"/>
                    <a:pt x="24444" y="20822"/>
                  </a:cubicBezTo>
                  <a:lnTo>
                    <a:pt x="24444" y="20810"/>
                  </a:lnTo>
                  <a:cubicBezTo>
                    <a:pt x="24456" y="20834"/>
                    <a:pt x="24468" y="20857"/>
                    <a:pt x="24480" y="20881"/>
                  </a:cubicBezTo>
                  <a:cubicBezTo>
                    <a:pt x="24502" y="20918"/>
                    <a:pt x="24543" y="20935"/>
                    <a:pt x="24584" y="20935"/>
                  </a:cubicBezTo>
                  <a:cubicBezTo>
                    <a:pt x="24650" y="20935"/>
                    <a:pt x="24718" y="20890"/>
                    <a:pt x="24718" y="20810"/>
                  </a:cubicBezTo>
                  <a:lnTo>
                    <a:pt x="24718" y="20786"/>
                  </a:lnTo>
                  <a:cubicBezTo>
                    <a:pt x="24737" y="20806"/>
                    <a:pt x="24764" y="20815"/>
                    <a:pt x="24790" y="20815"/>
                  </a:cubicBezTo>
                  <a:cubicBezTo>
                    <a:pt x="24843" y="20815"/>
                    <a:pt x="24896" y="20778"/>
                    <a:pt x="24896" y="20714"/>
                  </a:cubicBezTo>
                  <a:cubicBezTo>
                    <a:pt x="24908" y="20643"/>
                    <a:pt x="24908" y="20572"/>
                    <a:pt x="24920" y="20500"/>
                  </a:cubicBezTo>
                  <a:cubicBezTo>
                    <a:pt x="24932" y="20548"/>
                    <a:pt x="24944" y="20607"/>
                    <a:pt x="24956" y="20655"/>
                  </a:cubicBezTo>
                  <a:cubicBezTo>
                    <a:pt x="24975" y="20699"/>
                    <a:pt x="25024" y="20727"/>
                    <a:pt x="25068" y="20727"/>
                  </a:cubicBezTo>
                  <a:cubicBezTo>
                    <a:pt x="25106" y="20727"/>
                    <a:pt x="25141" y="20705"/>
                    <a:pt x="25146" y="20655"/>
                  </a:cubicBezTo>
                  <a:cubicBezTo>
                    <a:pt x="25158" y="20560"/>
                    <a:pt x="25182" y="20464"/>
                    <a:pt x="25194" y="20357"/>
                  </a:cubicBezTo>
                  <a:close/>
                  <a:moveTo>
                    <a:pt x="20614" y="1"/>
                  </a:moveTo>
                  <a:cubicBezTo>
                    <a:pt x="20583" y="1"/>
                    <a:pt x="20550" y="15"/>
                    <a:pt x="20527" y="45"/>
                  </a:cubicBezTo>
                  <a:cubicBezTo>
                    <a:pt x="20312" y="367"/>
                    <a:pt x="20348" y="795"/>
                    <a:pt x="20598" y="1069"/>
                  </a:cubicBezTo>
                  <a:cubicBezTo>
                    <a:pt x="20586" y="1153"/>
                    <a:pt x="20586" y="1236"/>
                    <a:pt x="20574" y="1307"/>
                  </a:cubicBezTo>
                  <a:cubicBezTo>
                    <a:pt x="20515" y="1641"/>
                    <a:pt x="20431" y="1962"/>
                    <a:pt x="20312" y="2272"/>
                  </a:cubicBezTo>
                  <a:cubicBezTo>
                    <a:pt x="20181" y="2581"/>
                    <a:pt x="20003" y="2867"/>
                    <a:pt x="19824" y="3153"/>
                  </a:cubicBezTo>
                  <a:cubicBezTo>
                    <a:pt x="19646" y="3439"/>
                    <a:pt x="19372" y="3677"/>
                    <a:pt x="19086" y="3867"/>
                  </a:cubicBezTo>
                  <a:cubicBezTo>
                    <a:pt x="18836" y="4034"/>
                    <a:pt x="18550" y="4129"/>
                    <a:pt x="18253" y="4212"/>
                  </a:cubicBezTo>
                  <a:cubicBezTo>
                    <a:pt x="18133" y="4189"/>
                    <a:pt x="18014" y="4165"/>
                    <a:pt x="17895" y="4153"/>
                  </a:cubicBezTo>
                  <a:cubicBezTo>
                    <a:pt x="17824" y="4153"/>
                    <a:pt x="17764" y="4153"/>
                    <a:pt x="17693" y="4165"/>
                  </a:cubicBezTo>
                  <a:cubicBezTo>
                    <a:pt x="17495" y="4058"/>
                    <a:pt x="17273" y="4000"/>
                    <a:pt x="17049" y="4000"/>
                  </a:cubicBezTo>
                  <a:cubicBezTo>
                    <a:pt x="16922" y="4000"/>
                    <a:pt x="16794" y="4019"/>
                    <a:pt x="16669" y="4058"/>
                  </a:cubicBezTo>
                  <a:cubicBezTo>
                    <a:pt x="16395" y="4141"/>
                    <a:pt x="16074" y="4355"/>
                    <a:pt x="15943" y="4641"/>
                  </a:cubicBezTo>
                  <a:cubicBezTo>
                    <a:pt x="15895" y="4653"/>
                    <a:pt x="15847" y="4677"/>
                    <a:pt x="15812" y="4712"/>
                  </a:cubicBezTo>
                  <a:cubicBezTo>
                    <a:pt x="15705" y="4772"/>
                    <a:pt x="15609" y="4855"/>
                    <a:pt x="15526" y="4939"/>
                  </a:cubicBezTo>
                  <a:cubicBezTo>
                    <a:pt x="15259" y="5003"/>
                    <a:pt x="14992" y="5048"/>
                    <a:pt x="14725" y="5048"/>
                  </a:cubicBezTo>
                  <a:cubicBezTo>
                    <a:pt x="14694" y="5048"/>
                    <a:pt x="14664" y="5047"/>
                    <a:pt x="14633" y="5046"/>
                  </a:cubicBezTo>
                  <a:cubicBezTo>
                    <a:pt x="14300" y="5022"/>
                    <a:pt x="13931" y="4939"/>
                    <a:pt x="13633" y="4784"/>
                  </a:cubicBezTo>
                  <a:cubicBezTo>
                    <a:pt x="13335" y="4629"/>
                    <a:pt x="13050" y="4474"/>
                    <a:pt x="12776" y="4260"/>
                  </a:cubicBezTo>
                  <a:cubicBezTo>
                    <a:pt x="12526" y="4058"/>
                    <a:pt x="12288" y="3820"/>
                    <a:pt x="12085" y="3558"/>
                  </a:cubicBezTo>
                  <a:cubicBezTo>
                    <a:pt x="12026" y="3486"/>
                    <a:pt x="11978" y="3427"/>
                    <a:pt x="11930" y="3355"/>
                  </a:cubicBezTo>
                  <a:cubicBezTo>
                    <a:pt x="12014" y="2998"/>
                    <a:pt x="11823" y="2605"/>
                    <a:pt x="11490" y="2438"/>
                  </a:cubicBezTo>
                  <a:cubicBezTo>
                    <a:pt x="11471" y="2429"/>
                    <a:pt x="11452" y="2425"/>
                    <a:pt x="11435" y="2425"/>
                  </a:cubicBezTo>
                  <a:cubicBezTo>
                    <a:pt x="11386" y="2425"/>
                    <a:pt x="11347" y="2460"/>
                    <a:pt x="11347" y="2522"/>
                  </a:cubicBezTo>
                  <a:cubicBezTo>
                    <a:pt x="11323" y="2712"/>
                    <a:pt x="11395" y="2903"/>
                    <a:pt x="11490" y="3069"/>
                  </a:cubicBezTo>
                  <a:cubicBezTo>
                    <a:pt x="11585" y="3236"/>
                    <a:pt x="11692" y="3391"/>
                    <a:pt x="11799" y="3534"/>
                  </a:cubicBezTo>
                  <a:cubicBezTo>
                    <a:pt x="12014" y="3831"/>
                    <a:pt x="12252" y="4105"/>
                    <a:pt x="12538" y="4343"/>
                  </a:cubicBezTo>
                  <a:cubicBezTo>
                    <a:pt x="12799" y="4582"/>
                    <a:pt x="13109" y="4784"/>
                    <a:pt x="13442" y="4927"/>
                  </a:cubicBezTo>
                  <a:cubicBezTo>
                    <a:pt x="13597" y="4998"/>
                    <a:pt x="13776" y="5034"/>
                    <a:pt x="13954" y="5082"/>
                  </a:cubicBezTo>
                  <a:cubicBezTo>
                    <a:pt x="14121" y="5117"/>
                    <a:pt x="14300" y="5141"/>
                    <a:pt x="14478" y="5153"/>
                  </a:cubicBezTo>
                  <a:cubicBezTo>
                    <a:pt x="14565" y="5160"/>
                    <a:pt x="14653" y="5164"/>
                    <a:pt x="14740" y="5164"/>
                  </a:cubicBezTo>
                  <a:cubicBezTo>
                    <a:pt x="14954" y="5164"/>
                    <a:pt x="15169" y="5141"/>
                    <a:pt x="15371" y="5082"/>
                  </a:cubicBezTo>
                  <a:lnTo>
                    <a:pt x="15371" y="5082"/>
                  </a:lnTo>
                  <a:cubicBezTo>
                    <a:pt x="15359" y="5105"/>
                    <a:pt x="15347" y="5117"/>
                    <a:pt x="15324" y="5141"/>
                  </a:cubicBezTo>
                  <a:cubicBezTo>
                    <a:pt x="15181" y="5296"/>
                    <a:pt x="15050" y="5451"/>
                    <a:pt x="14931" y="5629"/>
                  </a:cubicBezTo>
                  <a:cubicBezTo>
                    <a:pt x="14716" y="5975"/>
                    <a:pt x="14574" y="6391"/>
                    <a:pt x="14621" y="6808"/>
                  </a:cubicBezTo>
                  <a:cubicBezTo>
                    <a:pt x="14645" y="7010"/>
                    <a:pt x="14704" y="7237"/>
                    <a:pt x="14859" y="7391"/>
                  </a:cubicBezTo>
                  <a:cubicBezTo>
                    <a:pt x="14931" y="7451"/>
                    <a:pt x="15014" y="7499"/>
                    <a:pt x="15097" y="7522"/>
                  </a:cubicBezTo>
                  <a:cubicBezTo>
                    <a:pt x="15097" y="7546"/>
                    <a:pt x="15097" y="7558"/>
                    <a:pt x="15109" y="7582"/>
                  </a:cubicBezTo>
                  <a:cubicBezTo>
                    <a:pt x="15050" y="7641"/>
                    <a:pt x="15002" y="7701"/>
                    <a:pt x="14955" y="7749"/>
                  </a:cubicBezTo>
                  <a:cubicBezTo>
                    <a:pt x="14800" y="7927"/>
                    <a:pt x="14669" y="8118"/>
                    <a:pt x="14562" y="8320"/>
                  </a:cubicBezTo>
                  <a:cubicBezTo>
                    <a:pt x="14335" y="8713"/>
                    <a:pt x="14169" y="9154"/>
                    <a:pt x="14085" y="9594"/>
                  </a:cubicBezTo>
                  <a:cubicBezTo>
                    <a:pt x="14085" y="9654"/>
                    <a:pt x="14073" y="9713"/>
                    <a:pt x="14062" y="9773"/>
                  </a:cubicBezTo>
                  <a:cubicBezTo>
                    <a:pt x="13883" y="9380"/>
                    <a:pt x="13561" y="9070"/>
                    <a:pt x="13252" y="8784"/>
                  </a:cubicBezTo>
                  <a:cubicBezTo>
                    <a:pt x="12871" y="8439"/>
                    <a:pt x="12466" y="8130"/>
                    <a:pt x="12049" y="7832"/>
                  </a:cubicBezTo>
                  <a:cubicBezTo>
                    <a:pt x="12037" y="7808"/>
                    <a:pt x="12014" y="7784"/>
                    <a:pt x="11990" y="7784"/>
                  </a:cubicBezTo>
                  <a:lnTo>
                    <a:pt x="11966" y="7784"/>
                  </a:lnTo>
                  <a:cubicBezTo>
                    <a:pt x="11949" y="7776"/>
                    <a:pt x="11938" y="7767"/>
                    <a:pt x="11925" y="7767"/>
                  </a:cubicBezTo>
                  <a:cubicBezTo>
                    <a:pt x="11919" y="7767"/>
                    <a:pt x="11913" y="7769"/>
                    <a:pt x="11907" y="7772"/>
                  </a:cubicBezTo>
                  <a:cubicBezTo>
                    <a:pt x="11707" y="7739"/>
                    <a:pt x="11504" y="7729"/>
                    <a:pt x="11302" y="7729"/>
                  </a:cubicBezTo>
                  <a:cubicBezTo>
                    <a:pt x="11070" y="7729"/>
                    <a:pt x="10838" y="7742"/>
                    <a:pt x="10609" y="7749"/>
                  </a:cubicBezTo>
                  <a:cubicBezTo>
                    <a:pt x="10168" y="7772"/>
                    <a:pt x="9728" y="7808"/>
                    <a:pt x="9287" y="7856"/>
                  </a:cubicBezTo>
                  <a:cubicBezTo>
                    <a:pt x="9192" y="7737"/>
                    <a:pt x="9073" y="7641"/>
                    <a:pt x="8942" y="7582"/>
                  </a:cubicBezTo>
                  <a:cubicBezTo>
                    <a:pt x="8924" y="7578"/>
                    <a:pt x="8907" y="7575"/>
                    <a:pt x="8890" y="7575"/>
                  </a:cubicBezTo>
                  <a:cubicBezTo>
                    <a:pt x="8861" y="7575"/>
                    <a:pt x="8834" y="7583"/>
                    <a:pt x="8811" y="7606"/>
                  </a:cubicBezTo>
                  <a:cubicBezTo>
                    <a:pt x="8775" y="7641"/>
                    <a:pt x="8775" y="7689"/>
                    <a:pt x="8799" y="7725"/>
                  </a:cubicBezTo>
                  <a:cubicBezTo>
                    <a:pt x="8835" y="7820"/>
                    <a:pt x="8894" y="7903"/>
                    <a:pt x="8966" y="7963"/>
                  </a:cubicBezTo>
                  <a:cubicBezTo>
                    <a:pt x="9013" y="7999"/>
                    <a:pt x="9049" y="8034"/>
                    <a:pt x="9097" y="8058"/>
                  </a:cubicBezTo>
                  <a:lnTo>
                    <a:pt x="9120" y="8070"/>
                  </a:lnTo>
                  <a:cubicBezTo>
                    <a:pt x="9132" y="8082"/>
                    <a:pt x="9144" y="8106"/>
                    <a:pt x="9180" y="8106"/>
                  </a:cubicBezTo>
                  <a:cubicBezTo>
                    <a:pt x="9258" y="8138"/>
                    <a:pt x="9339" y="8149"/>
                    <a:pt x="9421" y="8149"/>
                  </a:cubicBezTo>
                  <a:cubicBezTo>
                    <a:pt x="9554" y="8149"/>
                    <a:pt x="9691" y="8120"/>
                    <a:pt x="9823" y="8106"/>
                  </a:cubicBezTo>
                  <a:cubicBezTo>
                    <a:pt x="10061" y="8082"/>
                    <a:pt x="10311" y="8070"/>
                    <a:pt x="10561" y="8058"/>
                  </a:cubicBezTo>
                  <a:cubicBezTo>
                    <a:pt x="10799" y="8046"/>
                    <a:pt x="11049" y="8046"/>
                    <a:pt x="11287" y="8034"/>
                  </a:cubicBezTo>
                  <a:cubicBezTo>
                    <a:pt x="11418" y="8034"/>
                    <a:pt x="11537" y="8022"/>
                    <a:pt x="11668" y="8022"/>
                  </a:cubicBezTo>
                  <a:cubicBezTo>
                    <a:pt x="11704" y="8022"/>
                    <a:pt x="11752" y="8022"/>
                    <a:pt x="11799" y="8034"/>
                  </a:cubicBezTo>
                  <a:cubicBezTo>
                    <a:pt x="11847" y="8058"/>
                    <a:pt x="11895" y="8106"/>
                    <a:pt x="11942" y="8153"/>
                  </a:cubicBezTo>
                  <a:cubicBezTo>
                    <a:pt x="11954" y="8177"/>
                    <a:pt x="11978" y="8189"/>
                    <a:pt x="12002" y="8201"/>
                  </a:cubicBezTo>
                  <a:cubicBezTo>
                    <a:pt x="12097" y="8320"/>
                    <a:pt x="12192" y="8427"/>
                    <a:pt x="12299" y="8522"/>
                  </a:cubicBezTo>
                  <a:cubicBezTo>
                    <a:pt x="12395" y="8594"/>
                    <a:pt x="12502" y="8665"/>
                    <a:pt x="12597" y="8749"/>
                  </a:cubicBezTo>
                  <a:cubicBezTo>
                    <a:pt x="12704" y="8844"/>
                    <a:pt x="12788" y="8939"/>
                    <a:pt x="12871" y="9046"/>
                  </a:cubicBezTo>
                  <a:cubicBezTo>
                    <a:pt x="13050" y="9237"/>
                    <a:pt x="13216" y="9439"/>
                    <a:pt x="13407" y="9618"/>
                  </a:cubicBezTo>
                  <a:cubicBezTo>
                    <a:pt x="13502" y="9713"/>
                    <a:pt x="13597" y="9796"/>
                    <a:pt x="13692" y="9880"/>
                  </a:cubicBezTo>
                  <a:cubicBezTo>
                    <a:pt x="13752" y="9927"/>
                    <a:pt x="13812" y="9975"/>
                    <a:pt x="13871" y="10023"/>
                  </a:cubicBezTo>
                  <a:cubicBezTo>
                    <a:pt x="13704" y="9975"/>
                    <a:pt x="13550" y="9939"/>
                    <a:pt x="13395" y="9892"/>
                  </a:cubicBezTo>
                  <a:cubicBezTo>
                    <a:pt x="11549" y="9439"/>
                    <a:pt x="9692" y="9106"/>
                    <a:pt x="7811" y="8903"/>
                  </a:cubicBezTo>
                  <a:cubicBezTo>
                    <a:pt x="6987" y="8811"/>
                    <a:pt x="6150" y="8748"/>
                    <a:pt x="5315" y="8748"/>
                  </a:cubicBezTo>
                  <a:cubicBezTo>
                    <a:pt x="4205" y="8748"/>
                    <a:pt x="3097" y="8860"/>
                    <a:pt x="2024" y="9165"/>
                  </a:cubicBezTo>
                  <a:cubicBezTo>
                    <a:pt x="1572" y="9296"/>
                    <a:pt x="1108" y="9463"/>
                    <a:pt x="679" y="9665"/>
                  </a:cubicBezTo>
                  <a:cubicBezTo>
                    <a:pt x="488" y="9761"/>
                    <a:pt x="298" y="9856"/>
                    <a:pt x="167" y="10023"/>
                  </a:cubicBezTo>
                  <a:cubicBezTo>
                    <a:pt x="48" y="10189"/>
                    <a:pt x="0" y="10392"/>
                    <a:pt x="0" y="10594"/>
                  </a:cubicBezTo>
                  <a:cubicBezTo>
                    <a:pt x="12" y="11047"/>
                    <a:pt x="143" y="11511"/>
                    <a:pt x="310" y="11916"/>
                  </a:cubicBezTo>
                  <a:cubicBezTo>
                    <a:pt x="477" y="12356"/>
                    <a:pt x="703" y="12773"/>
                    <a:pt x="977" y="13166"/>
                  </a:cubicBezTo>
                  <a:cubicBezTo>
                    <a:pt x="1239" y="13559"/>
                    <a:pt x="1536" y="13916"/>
                    <a:pt x="1870" y="14261"/>
                  </a:cubicBezTo>
                  <a:cubicBezTo>
                    <a:pt x="2179" y="14595"/>
                    <a:pt x="2524" y="14857"/>
                    <a:pt x="2977" y="14976"/>
                  </a:cubicBezTo>
                  <a:cubicBezTo>
                    <a:pt x="3256" y="15036"/>
                    <a:pt x="3544" y="15062"/>
                    <a:pt x="3833" y="15062"/>
                  </a:cubicBezTo>
                  <a:cubicBezTo>
                    <a:pt x="3889" y="15062"/>
                    <a:pt x="3945" y="15061"/>
                    <a:pt x="4001" y="15059"/>
                  </a:cubicBezTo>
                  <a:lnTo>
                    <a:pt x="4001" y="15059"/>
                  </a:lnTo>
                  <a:cubicBezTo>
                    <a:pt x="3882" y="15166"/>
                    <a:pt x="3775" y="15297"/>
                    <a:pt x="3703" y="15452"/>
                  </a:cubicBezTo>
                  <a:cubicBezTo>
                    <a:pt x="3560" y="15750"/>
                    <a:pt x="3572" y="16071"/>
                    <a:pt x="3703" y="16369"/>
                  </a:cubicBezTo>
                  <a:cubicBezTo>
                    <a:pt x="3989" y="17000"/>
                    <a:pt x="4739" y="17274"/>
                    <a:pt x="5334" y="17524"/>
                  </a:cubicBezTo>
                  <a:cubicBezTo>
                    <a:pt x="6632" y="18071"/>
                    <a:pt x="8025" y="18452"/>
                    <a:pt x="9442" y="18464"/>
                  </a:cubicBezTo>
                  <a:cubicBezTo>
                    <a:pt x="9487" y="18465"/>
                    <a:pt x="9532" y="18465"/>
                    <a:pt x="9578" y="18465"/>
                  </a:cubicBezTo>
                  <a:cubicBezTo>
                    <a:pt x="10260" y="18465"/>
                    <a:pt x="10950" y="18381"/>
                    <a:pt x="11609" y="18202"/>
                  </a:cubicBezTo>
                  <a:cubicBezTo>
                    <a:pt x="12252" y="18012"/>
                    <a:pt x="12919" y="17750"/>
                    <a:pt x="13407" y="17274"/>
                  </a:cubicBezTo>
                  <a:cubicBezTo>
                    <a:pt x="14216" y="16488"/>
                    <a:pt x="14490" y="15357"/>
                    <a:pt x="15050" y="14404"/>
                  </a:cubicBezTo>
                  <a:cubicBezTo>
                    <a:pt x="15359" y="13880"/>
                    <a:pt x="15764" y="13452"/>
                    <a:pt x="16276" y="13106"/>
                  </a:cubicBezTo>
                  <a:cubicBezTo>
                    <a:pt x="16348" y="13071"/>
                    <a:pt x="16407" y="13035"/>
                    <a:pt x="16467" y="12987"/>
                  </a:cubicBezTo>
                  <a:lnTo>
                    <a:pt x="16467" y="12987"/>
                  </a:lnTo>
                  <a:cubicBezTo>
                    <a:pt x="16240" y="13356"/>
                    <a:pt x="16098" y="13773"/>
                    <a:pt x="15967" y="14178"/>
                  </a:cubicBezTo>
                  <a:cubicBezTo>
                    <a:pt x="15788" y="14761"/>
                    <a:pt x="15621" y="15345"/>
                    <a:pt x="15478" y="15940"/>
                  </a:cubicBezTo>
                  <a:cubicBezTo>
                    <a:pt x="15193" y="17119"/>
                    <a:pt x="14990" y="18345"/>
                    <a:pt x="15181" y="19548"/>
                  </a:cubicBezTo>
                  <a:cubicBezTo>
                    <a:pt x="15359" y="20714"/>
                    <a:pt x="15919" y="21786"/>
                    <a:pt x="16729" y="22631"/>
                  </a:cubicBezTo>
                  <a:cubicBezTo>
                    <a:pt x="17550" y="23512"/>
                    <a:pt x="18586" y="24155"/>
                    <a:pt x="19669" y="24667"/>
                  </a:cubicBezTo>
                  <a:cubicBezTo>
                    <a:pt x="20229" y="24929"/>
                    <a:pt x="20789" y="25155"/>
                    <a:pt x="21372" y="25370"/>
                  </a:cubicBezTo>
                  <a:cubicBezTo>
                    <a:pt x="21503" y="25417"/>
                    <a:pt x="21658" y="25477"/>
                    <a:pt x="21789" y="25525"/>
                  </a:cubicBezTo>
                  <a:cubicBezTo>
                    <a:pt x="21908" y="25560"/>
                    <a:pt x="22039" y="25608"/>
                    <a:pt x="22122" y="25703"/>
                  </a:cubicBezTo>
                  <a:cubicBezTo>
                    <a:pt x="22205" y="25822"/>
                    <a:pt x="22253" y="25989"/>
                    <a:pt x="22301" y="26120"/>
                  </a:cubicBezTo>
                  <a:cubicBezTo>
                    <a:pt x="22360" y="26275"/>
                    <a:pt x="22432" y="26441"/>
                    <a:pt x="22491" y="26596"/>
                  </a:cubicBezTo>
                  <a:cubicBezTo>
                    <a:pt x="22551" y="26763"/>
                    <a:pt x="22610" y="26918"/>
                    <a:pt x="22682" y="27072"/>
                  </a:cubicBezTo>
                  <a:cubicBezTo>
                    <a:pt x="22703" y="27114"/>
                    <a:pt x="22740" y="27132"/>
                    <a:pt x="22779" y="27132"/>
                  </a:cubicBezTo>
                  <a:cubicBezTo>
                    <a:pt x="22807" y="27132"/>
                    <a:pt x="22836" y="27123"/>
                    <a:pt x="22860" y="27108"/>
                  </a:cubicBezTo>
                  <a:cubicBezTo>
                    <a:pt x="22932" y="27108"/>
                    <a:pt x="22991" y="27060"/>
                    <a:pt x="22991" y="26989"/>
                  </a:cubicBezTo>
                  <a:cubicBezTo>
                    <a:pt x="22979" y="26822"/>
                    <a:pt x="22956" y="26656"/>
                    <a:pt x="22932" y="26489"/>
                  </a:cubicBezTo>
                  <a:cubicBezTo>
                    <a:pt x="22896" y="26310"/>
                    <a:pt x="22884" y="26144"/>
                    <a:pt x="22848" y="25977"/>
                  </a:cubicBezTo>
                  <a:cubicBezTo>
                    <a:pt x="22836" y="25834"/>
                    <a:pt x="22789" y="25667"/>
                    <a:pt x="22801" y="25525"/>
                  </a:cubicBezTo>
                  <a:cubicBezTo>
                    <a:pt x="22825" y="25394"/>
                    <a:pt x="22920" y="25298"/>
                    <a:pt x="23003" y="25203"/>
                  </a:cubicBezTo>
                  <a:cubicBezTo>
                    <a:pt x="23098" y="25084"/>
                    <a:pt x="23194" y="24977"/>
                    <a:pt x="23289" y="24858"/>
                  </a:cubicBezTo>
                  <a:cubicBezTo>
                    <a:pt x="23682" y="24393"/>
                    <a:pt x="24063" y="23905"/>
                    <a:pt x="24420" y="23405"/>
                  </a:cubicBezTo>
                  <a:cubicBezTo>
                    <a:pt x="25111" y="22429"/>
                    <a:pt x="25694" y="21357"/>
                    <a:pt x="25980" y="20191"/>
                  </a:cubicBezTo>
                  <a:cubicBezTo>
                    <a:pt x="26254" y="19048"/>
                    <a:pt x="26218" y="17845"/>
                    <a:pt x="25801" y="16750"/>
                  </a:cubicBezTo>
                  <a:cubicBezTo>
                    <a:pt x="25361" y="15607"/>
                    <a:pt x="24587" y="14630"/>
                    <a:pt x="23753" y="13749"/>
                  </a:cubicBezTo>
                  <a:cubicBezTo>
                    <a:pt x="23337" y="13309"/>
                    <a:pt x="22896" y="12880"/>
                    <a:pt x="22455" y="12463"/>
                  </a:cubicBezTo>
                  <a:cubicBezTo>
                    <a:pt x="22146" y="12166"/>
                    <a:pt x="21813" y="11880"/>
                    <a:pt x="21432" y="11678"/>
                  </a:cubicBezTo>
                  <a:cubicBezTo>
                    <a:pt x="21503" y="11678"/>
                    <a:pt x="21574" y="11678"/>
                    <a:pt x="21658" y="11690"/>
                  </a:cubicBezTo>
                  <a:cubicBezTo>
                    <a:pt x="22265" y="11725"/>
                    <a:pt x="22836" y="11904"/>
                    <a:pt x="23372" y="12202"/>
                  </a:cubicBezTo>
                  <a:cubicBezTo>
                    <a:pt x="24313" y="12749"/>
                    <a:pt x="25122" y="13595"/>
                    <a:pt x="26206" y="13880"/>
                  </a:cubicBezTo>
                  <a:cubicBezTo>
                    <a:pt x="26459" y="13948"/>
                    <a:pt x="26717" y="13976"/>
                    <a:pt x="26975" y="13976"/>
                  </a:cubicBezTo>
                  <a:cubicBezTo>
                    <a:pt x="27399" y="13976"/>
                    <a:pt x="27823" y="13900"/>
                    <a:pt x="28230" y="13797"/>
                  </a:cubicBezTo>
                  <a:cubicBezTo>
                    <a:pt x="28944" y="13630"/>
                    <a:pt x="29623" y="13333"/>
                    <a:pt x="30242" y="12964"/>
                  </a:cubicBezTo>
                  <a:cubicBezTo>
                    <a:pt x="31468" y="12249"/>
                    <a:pt x="32492" y="11225"/>
                    <a:pt x="33350" y="10106"/>
                  </a:cubicBezTo>
                  <a:cubicBezTo>
                    <a:pt x="33743" y="9594"/>
                    <a:pt x="34255" y="8999"/>
                    <a:pt x="34195" y="8308"/>
                  </a:cubicBezTo>
                  <a:cubicBezTo>
                    <a:pt x="34159" y="7975"/>
                    <a:pt x="34016" y="7689"/>
                    <a:pt x="33743" y="7499"/>
                  </a:cubicBezTo>
                  <a:cubicBezTo>
                    <a:pt x="33600" y="7403"/>
                    <a:pt x="33445" y="7344"/>
                    <a:pt x="33290" y="7308"/>
                  </a:cubicBezTo>
                  <a:cubicBezTo>
                    <a:pt x="33588" y="7153"/>
                    <a:pt x="33885" y="6963"/>
                    <a:pt x="34135" y="6725"/>
                  </a:cubicBezTo>
                  <a:cubicBezTo>
                    <a:pt x="34469" y="6415"/>
                    <a:pt x="34647" y="5998"/>
                    <a:pt x="34755" y="5570"/>
                  </a:cubicBezTo>
                  <a:cubicBezTo>
                    <a:pt x="34862" y="5105"/>
                    <a:pt x="34945" y="4641"/>
                    <a:pt x="34981" y="4177"/>
                  </a:cubicBezTo>
                  <a:cubicBezTo>
                    <a:pt x="35017" y="3700"/>
                    <a:pt x="35017" y="3224"/>
                    <a:pt x="34945" y="2760"/>
                  </a:cubicBezTo>
                  <a:cubicBezTo>
                    <a:pt x="34874" y="2319"/>
                    <a:pt x="34767" y="1843"/>
                    <a:pt x="34552" y="1450"/>
                  </a:cubicBezTo>
                  <a:cubicBezTo>
                    <a:pt x="34457" y="1272"/>
                    <a:pt x="34314" y="1117"/>
                    <a:pt x="34124" y="1045"/>
                  </a:cubicBezTo>
                  <a:cubicBezTo>
                    <a:pt x="33992" y="991"/>
                    <a:pt x="33855" y="972"/>
                    <a:pt x="33719" y="972"/>
                  </a:cubicBezTo>
                  <a:cubicBezTo>
                    <a:pt x="33647" y="972"/>
                    <a:pt x="33575" y="978"/>
                    <a:pt x="33504" y="986"/>
                  </a:cubicBezTo>
                  <a:cubicBezTo>
                    <a:pt x="33016" y="1022"/>
                    <a:pt x="32540" y="1093"/>
                    <a:pt x="32076" y="1212"/>
                  </a:cubicBezTo>
                  <a:cubicBezTo>
                    <a:pt x="30183" y="1676"/>
                    <a:pt x="28492" y="2700"/>
                    <a:pt x="26920" y="3831"/>
                  </a:cubicBezTo>
                  <a:cubicBezTo>
                    <a:pt x="25396" y="4951"/>
                    <a:pt x="23932" y="6165"/>
                    <a:pt x="22563" y="7463"/>
                  </a:cubicBezTo>
                  <a:cubicBezTo>
                    <a:pt x="22444" y="7570"/>
                    <a:pt x="22324" y="7689"/>
                    <a:pt x="22205" y="7808"/>
                  </a:cubicBezTo>
                  <a:cubicBezTo>
                    <a:pt x="22241" y="7737"/>
                    <a:pt x="22265" y="7665"/>
                    <a:pt x="22289" y="7594"/>
                  </a:cubicBezTo>
                  <a:cubicBezTo>
                    <a:pt x="22336" y="7475"/>
                    <a:pt x="22372" y="7356"/>
                    <a:pt x="22420" y="7237"/>
                  </a:cubicBezTo>
                  <a:cubicBezTo>
                    <a:pt x="22491" y="6975"/>
                    <a:pt x="22539" y="6725"/>
                    <a:pt x="22586" y="6463"/>
                  </a:cubicBezTo>
                  <a:cubicBezTo>
                    <a:pt x="22610" y="6332"/>
                    <a:pt x="22646" y="6201"/>
                    <a:pt x="22682" y="6082"/>
                  </a:cubicBezTo>
                  <a:cubicBezTo>
                    <a:pt x="22729" y="5963"/>
                    <a:pt x="22789" y="5844"/>
                    <a:pt x="22825" y="5725"/>
                  </a:cubicBezTo>
                  <a:cubicBezTo>
                    <a:pt x="22884" y="5594"/>
                    <a:pt x="22908" y="5451"/>
                    <a:pt x="22932" y="5308"/>
                  </a:cubicBezTo>
                  <a:cubicBezTo>
                    <a:pt x="22944" y="5284"/>
                    <a:pt x="22956" y="5260"/>
                    <a:pt x="22967" y="5236"/>
                  </a:cubicBezTo>
                  <a:cubicBezTo>
                    <a:pt x="22967" y="5165"/>
                    <a:pt x="23003" y="5105"/>
                    <a:pt x="23027" y="5058"/>
                  </a:cubicBezTo>
                  <a:cubicBezTo>
                    <a:pt x="23063" y="5022"/>
                    <a:pt x="23110" y="4998"/>
                    <a:pt x="23134" y="4986"/>
                  </a:cubicBezTo>
                  <a:cubicBezTo>
                    <a:pt x="23253" y="4927"/>
                    <a:pt x="23360" y="4867"/>
                    <a:pt x="23467" y="4808"/>
                  </a:cubicBezTo>
                  <a:cubicBezTo>
                    <a:pt x="23682" y="4701"/>
                    <a:pt x="23896" y="4582"/>
                    <a:pt x="24122" y="4474"/>
                  </a:cubicBezTo>
                  <a:cubicBezTo>
                    <a:pt x="24337" y="4355"/>
                    <a:pt x="24563" y="4236"/>
                    <a:pt x="24789" y="4141"/>
                  </a:cubicBezTo>
                  <a:cubicBezTo>
                    <a:pt x="24980" y="4058"/>
                    <a:pt x="25206" y="3998"/>
                    <a:pt x="25349" y="3831"/>
                  </a:cubicBezTo>
                  <a:cubicBezTo>
                    <a:pt x="25361" y="3808"/>
                    <a:pt x="25372" y="3784"/>
                    <a:pt x="25372" y="3760"/>
                  </a:cubicBezTo>
                  <a:lnTo>
                    <a:pt x="25384" y="3748"/>
                  </a:lnTo>
                  <a:cubicBezTo>
                    <a:pt x="25420" y="3700"/>
                    <a:pt x="25432" y="3653"/>
                    <a:pt x="25456" y="3605"/>
                  </a:cubicBezTo>
                  <a:cubicBezTo>
                    <a:pt x="25480" y="3510"/>
                    <a:pt x="25492" y="3415"/>
                    <a:pt x="25480" y="3308"/>
                  </a:cubicBezTo>
                  <a:cubicBezTo>
                    <a:pt x="25480" y="3260"/>
                    <a:pt x="25456" y="3224"/>
                    <a:pt x="25408" y="3212"/>
                  </a:cubicBezTo>
                  <a:cubicBezTo>
                    <a:pt x="25400" y="3210"/>
                    <a:pt x="25392" y="3209"/>
                    <a:pt x="25384" y="3209"/>
                  </a:cubicBezTo>
                  <a:cubicBezTo>
                    <a:pt x="25348" y="3209"/>
                    <a:pt x="25319" y="3231"/>
                    <a:pt x="25289" y="3260"/>
                  </a:cubicBezTo>
                  <a:cubicBezTo>
                    <a:pt x="25206" y="3379"/>
                    <a:pt x="25146" y="3522"/>
                    <a:pt x="25122" y="3665"/>
                  </a:cubicBezTo>
                  <a:cubicBezTo>
                    <a:pt x="24718" y="3843"/>
                    <a:pt x="24313" y="4034"/>
                    <a:pt x="23932" y="4224"/>
                  </a:cubicBezTo>
                  <a:cubicBezTo>
                    <a:pt x="23551" y="4427"/>
                    <a:pt x="23146" y="4617"/>
                    <a:pt x="22801" y="4891"/>
                  </a:cubicBezTo>
                  <a:cubicBezTo>
                    <a:pt x="22789" y="4891"/>
                    <a:pt x="22765" y="4903"/>
                    <a:pt x="22753" y="4927"/>
                  </a:cubicBezTo>
                  <a:lnTo>
                    <a:pt x="22741" y="4939"/>
                  </a:lnTo>
                  <a:cubicBezTo>
                    <a:pt x="22717" y="4963"/>
                    <a:pt x="22705" y="4986"/>
                    <a:pt x="22717" y="5010"/>
                  </a:cubicBezTo>
                  <a:cubicBezTo>
                    <a:pt x="22491" y="5474"/>
                    <a:pt x="22289" y="5939"/>
                    <a:pt x="22134" y="6439"/>
                  </a:cubicBezTo>
                  <a:cubicBezTo>
                    <a:pt x="22015" y="6832"/>
                    <a:pt x="21884" y="7272"/>
                    <a:pt x="21920" y="7689"/>
                  </a:cubicBezTo>
                  <a:cubicBezTo>
                    <a:pt x="21884" y="7641"/>
                    <a:pt x="21848" y="7606"/>
                    <a:pt x="21813" y="7558"/>
                  </a:cubicBezTo>
                  <a:cubicBezTo>
                    <a:pt x="21515" y="7201"/>
                    <a:pt x="21170" y="6903"/>
                    <a:pt x="20777" y="6677"/>
                  </a:cubicBezTo>
                  <a:cubicBezTo>
                    <a:pt x="20574" y="6558"/>
                    <a:pt x="20360" y="6463"/>
                    <a:pt x="20146" y="6379"/>
                  </a:cubicBezTo>
                  <a:cubicBezTo>
                    <a:pt x="20074" y="6356"/>
                    <a:pt x="20003" y="6332"/>
                    <a:pt x="19931" y="6308"/>
                  </a:cubicBezTo>
                  <a:cubicBezTo>
                    <a:pt x="19919" y="6284"/>
                    <a:pt x="19919" y="6272"/>
                    <a:pt x="19908" y="6260"/>
                  </a:cubicBezTo>
                  <a:cubicBezTo>
                    <a:pt x="19967" y="6189"/>
                    <a:pt x="20015" y="6106"/>
                    <a:pt x="20050" y="6022"/>
                  </a:cubicBezTo>
                  <a:cubicBezTo>
                    <a:pt x="20110" y="5808"/>
                    <a:pt x="20050" y="5582"/>
                    <a:pt x="19979" y="5391"/>
                  </a:cubicBezTo>
                  <a:cubicBezTo>
                    <a:pt x="19812" y="5010"/>
                    <a:pt x="19479" y="4724"/>
                    <a:pt x="19110" y="4534"/>
                  </a:cubicBezTo>
                  <a:cubicBezTo>
                    <a:pt x="18931" y="4427"/>
                    <a:pt x="18729" y="4355"/>
                    <a:pt x="18526" y="4296"/>
                  </a:cubicBezTo>
                  <a:cubicBezTo>
                    <a:pt x="18503" y="4284"/>
                    <a:pt x="18479" y="4284"/>
                    <a:pt x="18467" y="4272"/>
                  </a:cubicBezTo>
                  <a:cubicBezTo>
                    <a:pt x="18753" y="4201"/>
                    <a:pt x="19026" y="4046"/>
                    <a:pt x="19276" y="3891"/>
                  </a:cubicBezTo>
                  <a:cubicBezTo>
                    <a:pt x="19419" y="3796"/>
                    <a:pt x="19562" y="3677"/>
                    <a:pt x="19693" y="3558"/>
                  </a:cubicBezTo>
                  <a:cubicBezTo>
                    <a:pt x="19824" y="3439"/>
                    <a:pt x="19955" y="3308"/>
                    <a:pt x="20062" y="3177"/>
                  </a:cubicBezTo>
                  <a:cubicBezTo>
                    <a:pt x="20289" y="2891"/>
                    <a:pt x="20443" y="2557"/>
                    <a:pt x="20562" y="2224"/>
                  </a:cubicBezTo>
                  <a:cubicBezTo>
                    <a:pt x="20681" y="1879"/>
                    <a:pt x="20765" y="1522"/>
                    <a:pt x="20800" y="1153"/>
                  </a:cubicBezTo>
                  <a:cubicBezTo>
                    <a:pt x="20824" y="974"/>
                    <a:pt x="20836" y="783"/>
                    <a:pt x="20836" y="605"/>
                  </a:cubicBezTo>
                  <a:cubicBezTo>
                    <a:pt x="20836" y="402"/>
                    <a:pt x="20812" y="212"/>
                    <a:pt x="20693" y="45"/>
                  </a:cubicBezTo>
                  <a:cubicBezTo>
                    <a:pt x="20675" y="15"/>
                    <a:pt x="20646" y="1"/>
                    <a:pt x="20614" y="1"/>
                  </a:cubicBezTo>
                  <a:close/>
                </a:path>
              </a:pathLst>
            </a:custGeom>
            <a:solidFill>
              <a:schemeClr val="dk1"/>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1032;p68">
            <a:extLst>
              <a:ext uri="{FF2B5EF4-FFF2-40B4-BE49-F238E27FC236}">
                <a16:creationId xmlns:a16="http://schemas.microsoft.com/office/drawing/2014/main" id="{C69F7212-DC0C-9056-0DC9-9827D6AD69A6}"/>
              </a:ext>
            </a:extLst>
          </p:cNvPr>
          <p:cNvSpPr/>
          <p:nvPr/>
        </p:nvSpPr>
        <p:spPr>
          <a:xfrm rot="20273953">
            <a:off x="7660663" y="1275262"/>
            <a:ext cx="611950" cy="1759075"/>
          </a:xfrm>
          <a:custGeom>
            <a:avLst/>
            <a:gdLst/>
            <a:ahLst/>
            <a:cxnLst/>
            <a:rect l="l" t="t" r="r" b="b"/>
            <a:pathLst>
              <a:path w="24478" h="70363" extrusionOk="0">
                <a:moveTo>
                  <a:pt x="0" y="0"/>
                </a:moveTo>
                <a:cubicBezTo>
                  <a:pt x="5357" y="2685"/>
                  <a:pt x="11466" y="5588"/>
                  <a:pt x="14335" y="10849"/>
                </a:cubicBezTo>
                <a:cubicBezTo>
                  <a:pt x="16857" y="15474"/>
                  <a:pt x="15948" y="23990"/>
                  <a:pt x="11236" y="26347"/>
                </a:cubicBezTo>
                <a:cubicBezTo>
                  <a:pt x="9730" y="27100"/>
                  <a:pt x="6952" y="27466"/>
                  <a:pt x="6199" y="25960"/>
                </a:cubicBezTo>
                <a:cubicBezTo>
                  <a:pt x="5088" y="23738"/>
                  <a:pt x="10397" y="21791"/>
                  <a:pt x="12786" y="22473"/>
                </a:cubicBezTo>
                <a:cubicBezTo>
                  <a:pt x="15818" y="23339"/>
                  <a:pt x="17765" y="27101"/>
                  <a:pt x="18210" y="30222"/>
                </a:cubicBezTo>
                <a:cubicBezTo>
                  <a:pt x="19231" y="37379"/>
                  <a:pt x="12987" y="43743"/>
                  <a:pt x="11236" y="50757"/>
                </a:cubicBezTo>
                <a:cubicBezTo>
                  <a:pt x="9379" y="58195"/>
                  <a:pt x="16197" y="71993"/>
                  <a:pt x="23634" y="70130"/>
                </a:cubicBezTo>
                <a:cubicBezTo>
                  <a:pt x="26217" y="69483"/>
                  <a:pt x="21962" y="65030"/>
                  <a:pt x="21697" y="62381"/>
                </a:cubicBezTo>
              </a:path>
            </a:pathLst>
          </a:custGeom>
          <a:noFill/>
          <a:ln w="9525" cap="flat" cmpd="sng">
            <a:solidFill>
              <a:schemeClr val="dk1"/>
            </a:solidFill>
            <a:prstDash val="dot"/>
            <a:round/>
            <a:headEnd type="none" w="med" len="med"/>
            <a:tailEnd type="none" w="med" len="med"/>
          </a:ln>
        </p:spPr>
        <p:txBody>
          <a:bodyPr/>
          <a:lstStyle/>
          <a:p>
            <a:endParaRPr lang="en-IT"/>
          </a:p>
        </p:txBody>
      </p:sp>
      <p:cxnSp>
        <p:nvCxnSpPr>
          <p:cNvPr id="13" name="Straight Arrow Connector 12">
            <a:extLst>
              <a:ext uri="{FF2B5EF4-FFF2-40B4-BE49-F238E27FC236}">
                <a16:creationId xmlns:a16="http://schemas.microsoft.com/office/drawing/2014/main" id="{4A6C8502-AD1A-CE3B-35CF-69B1811E817E}"/>
              </a:ext>
            </a:extLst>
          </p:cNvPr>
          <p:cNvCxnSpPr>
            <a:cxnSpLocks/>
          </p:cNvCxnSpPr>
          <p:nvPr/>
        </p:nvCxnSpPr>
        <p:spPr>
          <a:xfrm>
            <a:off x="6178164" y="3737146"/>
            <a:ext cx="0" cy="445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7B0A02E-C77D-3733-6901-48EE76E3A32A}"/>
              </a:ext>
            </a:extLst>
          </p:cNvPr>
          <p:cNvSpPr txBox="1"/>
          <p:nvPr/>
        </p:nvSpPr>
        <p:spPr>
          <a:xfrm>
            <a:off x="3996316" y="4276542"/>
            <a:ext cx="4363695" cy="338554"/>
          </a:xfrm>
          <a:prstGeom prst="rect">
            <a:avLst/>
          </a:prstGeom>
          <a:noFill/>
        </p:spPr>
        <p:txBody>
          <a:bodyPr wrap="none" rtlCol="0">
            <a:spAutoFit/>
          </a:bodyPr>
          <a:lstStyle/>
          <a:p>
            <a:r>
              <a:rPr lang="en-IT" sz="1600" dirty="0">
                <a:solidFill>
                  <a:srgbClr val="5E3407"/>
                </a:solidFill>
                <a:latin typeface="Livvic" pitchFamily="2" charset="77"/>
              </a:rPr>
              <a:t>Moving towards a swarm intelligence system</a:t>
            </a:r>
          </a:p>
        </p:txBody>
      </p:sp>
    </p:spTree>
    <p:extLst>
      <p:ext uri="{BB962C8B-B14F-4D97-AF65-F5344CB8AC3E}">
        <p14:creationId xmlns:p14="http://schemas.microsoft.com/office/powerpoint/2010/main" val="495792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ALL NURSE BEES</a:t>
            </a:r>
            <a:endParaRPr b="1" dirty="0">
              <a:solidFill>
                <a:srgbClr val="5E3407"/>
              </a:solidFill>
            </a:endParaRPr>
          </a:p>
        </p:txBody>
      </p:sp>
      <p:sp>
        <p:nvSpPr>
          <p:cNvPr id="3" name="Google Shape;1212;p39">
            <a:extLst>
              <a:ext uri="{FF2B5EF4-FFF2-40B4-BE49-F238E27FC236}">
                <a16:creationId xmlns:a16="http://schemas.microsoft.com/office/drawing/2014/main" id="{1E929AB1-59D0-B169-8617-C9843C33093D}"/>
              </a:ext>
            </a:extLst>
          </p:cNvPr>
          <p:cNvSpPr/>
          <p:nvPr/>
        </p:nvSpPr>
        <p:spPr>
          <a:xfrm>
            <a:off x="1364356" y="604129"/>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5" name="Google Shape;380;p40">
            <a:extLst>
              <a:ext uri="{FF2B5EF4-FFF2-40B4-BE49-F238E27FC236}">
                <a16:creationId xmlns:a16="http://schemas.microsoft.com/office/drawing/2014/main" id="{720F6FDB-D695-D120-CA49-5930040E4151}"/>
              </a:ext>
            </a:extLst>
          </p:cNvPr>
          <p:cNvSpPr/>
          <p:nvPr/>
        </p:nvSpPr>
        <p:spPr>
          <a:xfrm>
            <a:off x="959780" y="459608"/>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6" name="Google Shape;946;p32">
            <a:extLst>
              <a:ext uri="{FF2B5EF4-FFF2-40B4-BE49-F238E27FC236}">
                <a16:creationId xmlns:a16="http://schemas.microsoft.com/office/drawing/2014/main" id="{F05B872D-B1DD-5928-2B49-5A145ECDFAD7}"/>
              </a:ext>
            </a:extLst>
          </p:cNvPr>
          <p:cNvSpPr/>
          <p:nvPr/>
        </p:nvSpPr>
        <p:spPr>
          <a:xfrm>
            <a:off x="970010" y="460034"/>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49" name="Google Shape;988;p33">
            <a:extLst>
              <a:ext uri="{FF2B5EF4-FFF2-40B4-BE49-F238E27FC236}">
                <a16:creationId xmlns:a16="http://schemas.microsoft.com/office/drawing/2014/main" id="{C1D4A44D-2B60-A7CE-D7FB-88EE8F688180}"/>
              </a:ext>
            </a:extLst>
          </p:cNvPr>
          <p:cNvGrpSpPr/>
          <p:nvPr/>
        </p:nvGrpSpPr>
        <p:grpSpPr>
          <a:xfrm>
            <a:off x="1168801" y="565177"/>
            <a:ext cx="391109" cy="411061"/>
            <a:chOff x="5987880" y="2495160"/>
            <a:chExt cx="515160" cy="541440"/>
          </a:xfrm>
        </p:grpSpPr>
        <p:sp>
          <p:nvSpPr>
            <p:cNvPr id="50" name="Google Shape;989;p33">
              <a:extLst>
                <a:ext uri="{FF2B5EF4-FFF2-40B4-BE49-F238E27FC236}">
                  <a16:creationId xmlns:a16="http://schemas.microsoft.com/office/drawing/2014/main" id="{C46395CD-D7EB-F72A-AA27-6C67D745A252}"/>
                </a:ext>
              </a:extLst>
            </p:cNvPr>
            <p:cNvSpPr/>
            <p:nvPr/>
          </p:nvSpPr>
          <p:spPr>
            <a:xfrm>
              <a:off x="6320880" y="2505960"/>
              <a:ext cx="47520" cy="50040"/>
            </a:xfrm>
            <a:custGeom>
              <a:avLst/>
              <a:gdLst/>
              <a:ahLst/>
              <a:cxnLst/>
              <a:rect l="l" t="t" r="r" b="b"/>
              <a:pathLst>
                <a:path w="132" h="139" extrusionOk="0">
                  <a:moveTo>
                    <a:pt x="66" y="46"/>
                  </a:moveTo>
                  <a:cubicBezTo>
                    <a:pt x="79" y="46"/>
                    <a:pt x="89" y="56"/>
                    <a:pt x="89" y="70"/>
                  </a:cubicBezTo>
                  <a:cubicBezTo>
                    <a:pt x="89" y="83"/>
                    <a:pt x="79" y="94"/>
                    <a:pt x="66" y="94"/>
                  </a:cubicBezTo>
                  <a:cubicBezTo>
                    <a:pt x="53" y="94"/>
                    <a:pt x="43" y="83"/>
                    <a:pt x="43" y="70"/>
                  </a:cubicBezTo>
                  <a:cubicBezTo>
                    <a:pt x="43" y="56"/>
                    <a:pt x="53" y="46"/>
                    <a:pt x="66" y="46"/>
                  </a:cubicBezTo>
                  <a:moveTo>
                    <a:pt x="66" y="139"/>
                  </a:moveTo>
                  <a:cubicBezTo>
                    <a:pt x="102" y="139"/>
                    <a:pt x="132" y="107"/>
                    <a:pt x="132" y="70"/>
                  </a:cubicBezTo>
                  <a:cubicBezTo>
                    <a:pt x="132" y="31"/>
                    <a:pt x="102" y="0"/>
                    <a:pt x="66" y="0"/>
                  </a:cubicBezTo>
                  <a:cubicBezTo>
                    <a:pt x="29" y="0"/>
                    <a:pt x="0" y="31"/>
                    <a:pt x="0" y="70"/>
                  </a:cubicBezTo>
                  <a:cubicBezTo>
                    <a:pt x="0" y="107"/>
                    <a:pt x="29" y="139"/>
                    <a:pt x="66" y="139"/>
                  </a:cubicBezTo>
                  <a:close/>
                </a:path>
              </a:pathLst>
            </a:custGeom>
            <a:solidFill>
              <a:schemeClr val="dk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 name="Google Shape;990;p33">
              <a:extLst>
                <a:ext uri="{FF2B5EF4-FFF2-40B4-BE49-F238E27FC236}">
                  <a16:creationId xmlns:a16="http://schemas.microsoft.com/office/drawing/2014/main" id="{AA0BE3DE-D5B4-3232-EC8E-414CD9CF4B9F}"/>
                </a:ext>
              </a:extLst>
            </p:cNvPr>
            <p:cNvSpPr/>
            <p:nvPr/>
          </p:nvSpPr>
          <p:spPr>
            <a:xfrm>
              <a:off x="6368760" y="2711520"/>
              <a:ext cx="47520" cy="49680"/>
            </a:xfrm>
            <a:custGeom>
              <a:avLst/>
              <a:gdLst/>
              <a:ahLst/>
              <a:cxnLst/>
              <a:rect l="l" t="t" r="r" b="b"/>
              <a:pathLst>
                <a:path w="132" h="138" extrusionOk="0">
                  <a:moveTo>
                    <a:pt x="43" y="69"/>
                  </a:moveTo>
                  <a:cubicBezTo>
                    <a:pt x="43" y="56"/>
                    <a:pt x="54" y="45"/>
                    <a:pt x="66" y="45"/>
                  </a:cubicBezTo>
                  <a:cubicBezTo>
                    <a:pt x="79" y="45"/>
                    <a:pt x="89" y="56"/>
                    <a:pt x="89" y="69"/>
                  </a:cubicBezTo>
                  <a:cubicBezTo>
                    <a:pt x="89" y="82"/>
                    <a:pt x="79" y="93"/>
                    <a:pt x="66" y="93"/>
                  </a:cubicBezTo>
                  <a:cubicBezTo>
                    <a:pt x="54" y="93"/>
                    <a:pt x="43" y="82"/>
                    <a:pt x="43" y="69"/>
                  </a:cubicBezTo>
                  <a:moveTo>
                    <a:pt x="132" y="69"/>
                  </a:moveTo>
                  <a:cubicBezTo>
                    <a:pt x="132" y="32"/>
                    <a:pt x="103" y="0"/>
                    <a:pt x="66" y="0"/>
                  </a:cubicBezTo>
                  <a:cubicBezTo>
                    <a:pt x="29" y="0"/>
                    <a:pt x="0" y="32"/>
                    <a:pt x="0" y="69"/>
                  </a:cubicBezTo>
                  <a:cubicBezTo>
                    <a:pt x="0" y="107"/>
                    <a:pt x="29" y="138"/>
                    <a:pt x="66" y="138"/>
                  </a:cubicBezTo>
                  <a:cubicBezTo>
                    <a:pt x="103" y="138"/>
                    <a:pt x="132" y="107"/>
                    <a:pt x="132" y="69"/>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 name="Google Shape;991;p33">
              <a:extLst>
                <a:ext uri="{FF2B5EF4-FFF2-40B4-BE49-F238E27FC236}">
                  <a16:creationId xmlns:a16="http://schemas.microsoft.com/office/drawing/2014/main" id="{8A945DE8-D3E0-0564-BBE4-E08767D28870}"/>
                </a:ext>
              </a:extLst>
            </p:cNvPr>
            <p:cNvSpPr/>
            <p:nvPr/>
          </p:nvSpPr>
          <p:spPr>
            <a:xfrm>
              <a:off x="6397200" y="2612520"/>
              <a:ext cx="47520" cy="49320"/>
            </a:xfrm>
            <a:custGeom>
              <a:avLst/>
              <a:gdLst/>
              <a:ahLst/>
              <a:cxnLst/>
              <a:rect l="l" t="t" r="r" b="b"/>
              <a:pathLst>
                <a:path w="132" h="137" extrusionOk="0">
                  <a:moveTo>
                    <a:pt x="66" y="45"/>
                  </a:moveTo>
                  <a:cubicBezTo>
                    <a:pt x="79" y="45"/>
                    <a:pt x="89" y="56"/>
                    <a:pt x="89" y="69"/>
                  </a:cubicBezTo>
                  <a:cubicBezTo>
                    <a:pt x="89" y="81"/>
                    <a:pt x="79" y="93"/>
                    <a:pt x="66" y="93"/>
                  </a:cubicBezTo>
                  <a:cubicBezTo>
                    <a:pt x="53" y="93"/>
                    <a:pt x="43" y="81"/>
                    <a:pt x="43" y="69"/>
                  </a:cubicBezTo>
                  <a:cubicBezTo>
                    <a:pt x="43" y="56"/>
                    <a:pt x="53" y="45"/>
                    <a:pt x="66" y="45"/>
                  </a:cubicBezTo>
                  <a:moveTo>
                    <a:pt x="0" y="69"/>
                  </a:moveTo>
                  <a:cubicBezTo>
                    <a:pt x="0" y="107"/>
                    <a:pt x="29" y="137"/>
                    <a:pt x="66" y="137"/>
                  </a:cubicBezTo>
                  <a:cubicBezTo>
                    <a:pt x="101" y="137"/>
                    <a:pt x="132" y="107"/>
                    <a:pt x="132" y="69"/>
                  </a:cubicBezTo>
                  <a:cubicBezTo>
                    <a:pt x="132" y="31"/>
                    <a:pt x="101" y="0"/>
                    <a:pt x="66" y="0"/>
                  </a:cubicBezTo>
                  <a:cubicBezTo>
                    <a:pt x="29" y="0"/>
                    <a:pt x="0" y="31"/>
                    <a:pt x="0" y="69"/>
                  </a:cubicBezTo>
                  <a:close/>
                </a:path>
              </a:pathLst>
            </a:custGeom>
            <a:solidFill>
              <a:schemeClr val="dk1"/>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992;p33">
              <a:extLst>
                <a:ext uri="{FF2B5EF4-FFF2-40B4-BE49-F238E27FC236}">
                  <a16:creationId xmlns:a16="http://schemas.microsoft.com/office/drawing/2014/main" id="{41484434-FDCB-4EF2-F963-652B25D97880}"/>
                </a:ext>
              </a:extLst>
            </p:cNvPr>
            <p:cNvSpPr/>
            <p:nvPr/>
          </p:nvSpPr>
          <p:spPr>
            <a:xfrm>
              <a:off x="6269760" y="2530440"/>
              <a:ext cx="15480" cy="16200"/>
            </a:xfrm>
            <a:custGeom>
              <a:avLst/>
              <a:gdLst/>
              <a:ahLst/>
              <a:cxnLst/>
              <a:rect l="l" t="t" r="r" b="b"/>
              <a:pathLst>
                <a:path w="43" h="45" extrusionOk="0">
                  <a:moveTo>
                    <a:pt x="22" y="0"/>
                  </a:moveTo>
                  <a:cubicBezTo>
                    <a:pt x="33" y="0"/>
                    <a:pt x="43" y="11"/>
                    <a:pt x="43" y="23"/>
                  </a:cubicBezTo>
                  <a:cubicBezTo>
                    <a:pt x="43" y="35"/>
                    <a:pt x="33" y="45"/>
                    <a:pt x="22" y="45"/>
                  </a:cubicBezTo>
                  <a:cubicBezTo>
                    <a:pt x="9" y="45"/>
                    <a:pt x="0" y="35"/>
                    <a:pt x="0" y="23"/>
                  </a:cubicBezTo>
                  <a:cubicBezTo>
                    <a:pt x="0" y="11"/>
                    <a:pt x="9"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993;p33">
              <a:extLst>
                <a:ext uri="{FF2B5EF4-FFF2-40B4-BE49-F238E27FC236}">
                  <a16:creationId xmlns:a16="http://schemas.microsoft.com/office/drawing/2014/main" id="{8D2FB894-C299-F2EA-46BC-A90201219F56}"/>
                </a:ext>
              </a:extLst>
            </p:cNvPr>
            <p:cNvSpPr/>
            <p:nvPr/>
          </p:nvSpPr>
          <p:spPr>
            <a:xfrm>
              <a:off x="6364800" y="2604960"/>
              <a:ext cx="15480" cy="16200"/>
            </a:xfrm>
            <a:custGeom>
              <a:avLst/>
              <a:gdLst/>
              <a:ahLst/>
              <a:cxnLst/>
              <a:rect l="l" t="t" r="r" b="b"/>
              <a:pathLst>
                <a:path w="43" h="45" extrusionOk="0">
                  <a:moveTo>
                    <a:pt x="21" y="0"/>
                  </a:moveTo>
                  <a:cubicBezTo>
                    <a:pt x="33" y="0"/>
                    <a:pt x="43" y="10"/>
                    <a:pt x="43" y="22"/>
                  </a:cubicBezTo>
                  <a:cubicBezTo>
                    <a:pt x="43" y="36"/>
                    <a:pt x="33" y="45"/>
                    <a:pt x="21" y="45"/>
                  </a:cubicBezTo>
                  <a:cubicBezTo>
                    <a:pt x="9" y="45"/>
                    <a:pt x="0" y="36"/>
                    <a:pt x="0" y="22"/>
                  </a:cubicBezTo>
                  <a:cubicBezTo>
                    <a:pt x="0" y="10"/>
                    <a:pt x="9"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5" name="Google Shape;994;p33">
              <a:extLst>
                <a:ext uri="{FF2B5EF4-FFF2-40B4-BE49-F238E27FC236}">
                  <a16:creationId xmlns:a16="http://schemas.microsoft.com/office/drawing/2014/main" id="{A40D601A-B315-7E19-D72E-1F584B56BB19}"/>
                </a:ext>
              </a:extLst>
            </p:cNvPr>
            <p:cNvSpPr/>
            <p:nvPr/>
          </p:nvSpPr>
          <p:spPr>
            <a:xfrm>
              <a:off x="6337080" y="2671920"/>
              <a:ext cx="15480" cy="16560"/>
            </a:xfrm>
            <a:custGeom>
              <a:avLst/>
              <a:gdLst/>
              <a:ahLst/>
              <a:cxnLst/>
              <a:rect l="l" t="t" r="r" b="b"/>
              <a:pathLst>
                <a:path w="43" h="46" extrusionOk="0">
                  <a:moveTo>
                    <a:pt x="21" y="0"/>
                  </a:moveTo>
                  <a:cubicBezTo>
                    <a:pt x="32" y="0"/>
                    <a:pt x="43" y="10"/>
                    <a:pt x="43" y="23"/>
                  </a:cubicBezTo>
                  <a:cubicBezTo>
                    <a:pt x="43" y="35"/>
                    <a:pt x="32" y="46"/>
                    <a:pt x="21" y="46"/>
                  </a:cubicBezTo>
                  <a:cubicBezTo>
                    <a:pt x="8" y="46"/>
                    <a:pt x="0" y="35"/>
                    <a:pt x="0" y="23"/>
                  </a:cubicBezTo>
                  <a:cubicBezTo>
                    <a:pt x="0" y="10"/>
                    <a:pt x="8"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 name="Google Shape;995;p33">
              <a:extLst>
                <a:ext uri="{FF2B5EF4-FFF2-40B4-BE49-F238E27FC236}">
                  <a16:creationId xmlns:a16="http://schemas.microsoft.com/office/drawing/2014/main" id="{1361A95C-8A31-572F-251C-ED08A40F5C03}"/>
                </a:ext>
              </a:extLst>
            </p:cNvPr>
            <p:cNvSpPr/>
            <p:nvPr/>
          </p:nvSpPr>
          <p:spPr>
            <a:xfrm>
              <a:off x="6438600" y="2719080"/>
              <a:ext cx="15480" cy="16200"/>
            </a:xfrm>
            <a:custGeom>
              <a:avLst/>
              <a:gdLst/>
              <a:ahLst/>
              <a:cxnLst/>
              <a:rect l="l" t="t" r="r" b="b"/>
              <a:pathLst>
                <a:path w="43" h="45" extrusionOk="0">
                  <a:moveTo>
                    <a:pt x="22" y="0"/>
                  </a:moveTo>
                  <a:cubicBezTo>
                    <a:pt x="35" y="0"/>
                    <a:pt x="43" y="11"/>
                    <a:pt x="43" y="23"/>
                  </a:cubicBezTo>
                  <a:cubicBezTo>
                    <a:pt x="43" y="35"/>
                    <a:pt x="35" y="45"/>
                    <a:pt x="22" y="45"/>
                  </a:cubicBezTo>
                  <a:cubicBezTo>
                    <a:pt x="10" y="45"/>
                    <a:pt x="0" y="35"/>
                    <a:pt x="0" y="23"/>
                  </a:cubicBezTo>
                  <a:cubicBezTo>
                    <a:pt x="0" y="11"/>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7" name="Google Shape;996;p33">
              <a:extLst>
                <a:ext uri="{FF2B5EF4-FFF2-40B4-BE49-F238E27FC236}">
                  <a16:creationId xmlns:a16="http://schemas.microsoft.com/office/drawing/2014/main" id="{971B8652-71A2-CA7D-4FDF-2657F5DA201F}"/>
                </a:ext>
              </a:extLst>
            </p:cNvPr>
            <p:cNvSpPr/>
            <p:nvPr/>
          </p:nvSpPr>
          <p:spPr>
            <a:xfrm>
              <a:off x="6465600" y="2644560"/>
              <a:ext cx="15480" cy="16560"/>
            </a:xfrm>
            <a:custGeom>
              <a:avLst/>
              <a:gdLst/>
              <a:ahLst/>
              <a:cxnLst/>
              <a:rect l="l" t="t" r="r" b="b"/>
              <a:pathLst>
                <a:path w="43" h="46" extrusionOk="0">
                  <a:moveTo>
                    <a:pt x="22" y="0"/>
                  </a:moveTo>
                  <a:cubicBezTo>
                    <a:pt x="34" y="0"/>
                    <a:pt x="43" y="10"/>
                    <a:pt x="43" y="23"/>
                  </a:cubicBezTo>
                  <a:cubicBezTo>
                    <a:pt x="43" y="35"/>
                    <a:pt x="34" y="46"/>
                    <a:pt x="22" y="46"/>
                  </a:cubicBezTo>
                  <a:cubicBezTo>
                    <a:pt x="10" y="46"/>
                    <a:pt x="0" y="35"/>
                    <a:pt x="0" y="23"/>
                  </a:cubicBezTo>
                  <a:cubicBezTo>
                    <a:pt x="0" y="10"/>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 name="Google Shape;997;p33">
              <a:extLst>
                <a:ext uri="{FF2B5EF4-FFF2-40B4-BE49-F238E27FC236}">
                  <a16:creationId xmlns:a16="http://schemas.microsoft.com/office/drawing/2014/main" id="{EC5E72E4-6AEF-1BCF-41E7-3E6CD2FC73B1}"/>
                </a:ext>
              </a:extLst>
            </p:cNvPr>
            <p:cNvSpPr/>
            <p:nvPr/>
          </p:nvSpPr>
          <p:spPr>
            <a:xfrm>
              <a:off x="6385320" y="2789640"/>
              <a:ext cx="117720" cy="56160"/>
            </a:xfrm>
            <a:custGeom>
              <a:avLst/>
              <a:gdLst/>
              <a:ahLst/>
              <a:cxnLst/>
              <a:rect l="l" t="t" r="r" b="b"/>
              <a:pathLst>
                <a:path w="327" h="156" extrusionOk="0">
                  <a:moveTo>
                    <a:pt x="254" y="0"/>
                  </a:moveTo>
                  <a:lnTo>
                    <a:pt x="22" y="0"/>
                  </a:lnTo>
                  <a:cubicBezTo>
                    <a:pt x="10" y="0"/>
                    <a:pt x="0" y="9"/>
                    <a:pt x="0" y="22"/>
                  </a:cubicBezTo>
                  <a:cubicBezTo>
                    <a:pt x="0" y="34"/>
                    <a:pt x="10" y="45"/>
                    <a:pt x="22" y="45"/>
                  </a:cubicBezTo>
                  <a:lnTo>
                    <a:pt x="254" y="45"/>
                  </a:lnTo>
                  <a:cubicBezTo>
                    <a:pt x="270" y="45"/>
                    <a:pt x="284" y="60"/>
                    <a:pt x="284" y="77"/>
                  </a:cubicBezTo>
                  <a:cubicBezTo>
                    <a:pt x="284" y="96"/>
                    <a:pt x="270" y="110"/>
                    <a:pt x="254" y="110"/>
                  </a:cubicBezTo>
                  <a:cubicBezTo>
                    <a:pt x="241" y="110"/>
                    <a:pt x="232" y="121"/>
                    <a:pt x="232" y="133"/>
                  </a:cubicBezTo>
                  <a:cubicBezTo>
                    <a:pt x="232" y="145"/>
                    <a:pt x="241" y="156"/>
                    <a:pt x="254" y="156"/>
                  </a:cubicBezTo>
                  <a:cubicBezTo>
                    <a:pt x="294" y="156"/>
                    <a:pt x="327" y="121"/>
                    <a:pt x="327" y="77"/>
                  </a:cubicBezTo>
                  <a:cubicBezTo>
                    <a:pt x="327" y="34"/>
                    <a:pt x="294" y="0"/>
                    <a:pt x="254" y="0"/>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 name="Google Shape;998;p33">
              <a:extLst>
                <a:ext uri="{FF2B5EF4-FFF2-40B4-BE49-F238E27FC236}">
                  <a16:creationId xmlns:a16="http://schemas.microsoft.com/office/drawing/2014/main" id="{5D87D7C8-F2FF-408A-9BD4-EF47AFAD4688}"/>
                </a:ext>
              </a:extLst>
            </p:cNvPr>
            <p:cNvSpPr/>
            <p:nvPr/>
          </p:nvSpPr>
          <p:spPr>
            <a:xfrm>
              <a:off x="6432840" y="2513880"/>
              <a:ext cx="62640" cy="58320"/>
            </a:xfrm>
            <a:custGeom>
              <a:avLst/>
              <a:gdLst/>
              <a:ahLst/>
              <a:cxnLst/>
              <a:rect l="l" t="t" r="r" b="b"/>
              <a:pathLst>
                <a:path w="174" h="162" extrusionOk="0">
                  <a:moveTo>
                    <a:pt x="21" y="162"/>
                  </a:moveTo>
                  <a:lnTo>
                    <a:pt x="96" y="162"/>
                  </a:lnTo>
                  <a:cubicBezTo>
                    <a:pt x="139" y="162"/>
                    <a:pt x="174" y="126"/>
                    <a:pt x="174" y="81"/>
                  </a:cubicBezTo>
                  <a:cubicBezTo>
                    <a:pt x="174" y="37"/>
                    <a:pt x="139" y="0"/>
                    <a:pt x="96" y="0"/>
                  </a:cubicBezTo>
                  <a:cubicBezTo>
                    <a:pt x="85" y="0"/>
                    <a:pt x="75" y="10"/>
                    <a:pt x="75" y="22"/>
                  </a:cubicBezTo>
                  <a:cubicBezTo>
                    <a:pt x="75" y="36"/>
                    <a:pt x="85" y="45"/>
                    <a:pt x="96" y="45"/>
                  </a:cubicBezTo>
                  <a:cubicBezTo>
                    <a:pt x="115" y="45"/>
                    <a:pt x="130" y="61"/>
                    <a:pt x="130" y="81"/>
                  </a:cubicBezTo>
                  <a:cubicBezTo>
                    <a:pt x="130" y="101"/>
                    <a:pt x="115" y="117"/>
                    <a:pt x="96" y="117"/>
                  </a:cubicBezTo>
                  <a:lnTo>
                    <a:pt x="21" y="117"/>
                  </a:lnTo>
                  <a:cubicBezTo>
                    <a:pt x="9" y="117"/>
                    <a:pt x="0" y="127"/>
                    <a:pt x="0" y="139"/>
                  </a:cubicBezTo>
                  <a:cubicBezTo>
                    <a:pt x="0" y="151"/>
                    <a:pt x="9" y="162"/>
                    <a:pt x="21" y="162"/>
                  </a:cubicBezTo>
                  <a:close/>
                </a:path>
              </a:pathLst>
            </a:custGeom>
            <a:solidFill>
              <a:schemeClr val="dk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999;p33">
              <a:extLst>
                <a:ext uri="{FF2B5EF4-FFF2-40B4-BE49-F238E27FC236}">
                  <a16:creationId xmlns:a16="http://schemas.microsoft.com/office/drawing/2014/main" id="{FB48C446-6E4F-68E0-5DC6-977700E018B9}"/>
                </a:ext>
              </a:extLst>
            </p:cNvPr>
            <p:cNvSpPr/>
            <p:nvPr/>
          </p:nvSpPr>
          <p:spPr>
            <a:xfrm>
              <a:off x="6318720" y="2789640"/>
              <a:ext cx="43920" cy="16200"/>
            </a:xfrm>
            <a:custGeom>
              <a:avLst/>
              <a:gdLst/>
              <a:ahLst/>
              <a:cxnLst/>
              <a:rect l="l" t="t" r="r" b="b"/>
              <a:pathLst>
                <a:path w="122" h="45" extrusionOk="0">
                  <a:moveTo>
                    <a:pt x="100" y="0"/>
                  </a:moveTo>
                  <a:lnTo>
                    <a:pt x="20" y="0"/>
                  </a:lnTo>
                  <a:cubicBezTo>
                    <a:pt x="9" y="0"/>
                    <a:pt x="0" y="9"/>
                    <a:pt x="0" y="22"/>
                  </a:cubicBezTo>
                  <a:cubicBezTo>
                    <a:pt x="0" y="34"/>
                    <a:pt x="9" y="45"/>
                    <a:pt x="20" y="45"/>
                  </a:cubicBezTo>
                  <a:lnTo>
                    <a:pt x="100" y="45"/>
                  </a:lnTo>
                  <a:cubicBezTo>
                    <a:pt x="113" y="45"/>
                    <a:pt x="122" y="34"/>
                    <a:pt x="122" y="22"/>
                  </a:cubicBezTo>
                  <a:cubicBezTo>
                    <a:pt x="122" y="9"/>
                    <a:pt x="113" y="0"/>
                    <a:pt x="10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1000;p33">
              <a:extLst>
                <a:ext uri="{FF2B5EF4-FFF2-40B4-BE49-F238E27FC236}">
                  <a16:creationId xmlns:a16="http://schemas.microsoft.com/office/drawing/2014/main" id="{68AE879F-8B0C-BA54-C5FF-076E82F8F410}"/>
                </a:ext>
              </a:extLst>
            </p:cNvPr>
            <p:cNvSpPr/>
            <p:nvPr/>
          </p:nvSpPr>
          <p:spPr>
            <a:xfrm>
              <a:off x="6383520" y="2556000"/>
              <a:ext cx="33840" cy="16200"/>
            </a:xfrm>
            <a:custGeom>
              <a:avLst/>
              <a:gdLst/>
              <a:ahLst/>
              <a:cxnLst/>
              <a:rect l="l" t="t" r="r" b="b"/>
              <a:pathLst>
                <a:path w="94" h="45" extrusionOk="0">
                  <a:moveTo>
                    <a:pt x="21" y="45"/>
                  </a:moveTo>
                  <a:lnTo>
                    <a:pt x="72" y="45"/>
                  </a:lnTo>
                  <a:cubicBezTo>
                    <a:pt x="84" y="45"/>
                    <a:pt x="94" y="34"/>
                    <a:pt x="94" y="22"/>
                  </a:cubicBezTo>
                  <a:cubicBezTo>
                    <a:pt x="94" y="10"/>
                    <a:pt x="84" y="0"/>
                    <a:pt x="72" y="0"/>
                  </a:cubicBezTo>
                  <a:lnTo>
                    <a:pt x="21" y="0"/>
                  </a:lnTo>
                  <a:cubicBezTo>
                    <a:pt x="9" y="0"/>
                    <a:pt x="0" y="10"/>
                    <a:pt x="0" y="22"/>
                  </a:cubicBezTo>
                  <a:cubicBezTo>
                    <a:pt x="0" y="34"/>
                    <a:pt x="9" y="45"/>
                    <a:pt x="21" y="4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 name="Google Shape;1001;p33">
              <a:extLst>
                <a:ext uri="{FF2B5EF4-FFF2-40B4-BE49-F238E27FC236}">
                  <a16:creationId xmlns:a16="http://schemas.microsoft.com/office/drawing/2014/main" id="{4F922706-B403-33FB-25A2-F0B1A6EC9159}"/>
                </a:ext>
              </a:extLst>
            </p:cNvPr>
            <p:cNvSpPr/>
            <p:nvPr/>
          </p:nvSpPr>
          <p:spPr>
            <a:xfrm>
              <a:off x="5987880" y="2495160"/>
              <a:ext cx="348840" cy="541440"/>
            </a:xfrm>
            <a:custGeom>
              <a:avLst/>
              <a:gdLst/>
              <a:ahLst/>
              <a:cxnLst/>
              <a:rect l="l" t="t" r="r" b="b"/>
              <a:pathLst>
                <a:path w="969" h="1504" extrusionOk="0">
                  <a:moveTo>
                    <a:pt x="677" y="958"/>
                  </a:moveTo>
                  <a:cubicBezTo>
                    <a:pt x="650" y="970"/>
                    <a:pt x="627" y="964"/>
                    <a:pt x="603" y="936"/>
                  </a:cubicBezTo>
                  <a:cubicBezTo>
                    <a:pt x="575" y="906"/>
                    <a:pt x="551" y="852"/>
                    <a:pt x="529" y="804"/>
                  </a:cubicBezTo>
                  <a:cubicBezTo>
                    <a:pt x="523" y="788"/>
                    <a:pt x="515" y="767"/>
                    <a:pt x="512" y="751"/>
                  </a:cubicBezTo>
                  <a:cubicBezTo>
                    <a:pt x="514" y="723"/>
                    <a:pt x="514" y="695"/>
                    <a:pt x="509" y="665"/>
                  </a:cubicBezTo>
                  <a:cubicBezTo>
                    <a:pt x="535" y="661"/>
                    <a:pt x="559" y="649"/>
                    <a:pt x="579" y="633"/>
                  </a:cubicBezTo>
                  <a:cubicBezTo>
                    <a:pt x="595" y="653"/>
                    <a:pt x="612" y="670"/>
                    <a:pt x="630" y="684"/>
                  </a:cubicBezTo>
                  <a:cubicBezTo>
                    <a:pt x="645" y="702"/>
                    <a:pt x="656" y="722"/>
                    <a:pt x="665" y="740"/>
                  </a:cubicBezTo>
                  <a:cubicBezTo>
                    <a:pt x="692" y="804"/>
                    <a:pt x="706" y="851"/>
                    <a:pt x="708" y="886"/>
                  </a:cubicBezTo>
                  <a:cubicBezTo>
                    <a:pt x="712" y="935"/>
                    <a:pt x="693" y="950"/>
                    <a:pt x="677" y="958"/>
                  </a:cubicBezTo>
                  <a:moveTo>
                    <a:pt x="528" y="1459"/>
                  </a:moveTo>
                  <a:lnTo>
                    <a:pt x="466" y="1459"/>
                  </a:lnTo>
                  <a:cubicBezTo>
                    <a:pt x="460" y="1459"/>
                    <a:pt x="455" y="1453"/>
                    <a:pt x="455" y="1447"/>
                  </a:cubicBezTo>
                  <a:lnTo>
                    <a:pt x="455" y="922"/>
                  </a:lnTo>
                  <a:cubicBezTo>
                    <a:pt x="467" y="896"/>
                    <a:pt x="480" y="866"/>
                    <a:pt x="494" y="830"/>
                  </a:cubicBezTo>
                  <a:cubicBezTo>
                    <a:pt x="508" y="862"/>
                    <a:pt x="523" y="895"/>
                    <a:pt x="540" y="923"/>
                  </a:cubicBezTo>
                  <a:lnTo>
                    <a:pt x="540" y="1447"/>
                  </a:lnTo>
                  <a:cubicBezTo>
                    <a:pt x="540" y="1453"/>
                    <a:pt x="535" y="1459"/>
                    <a:pt x="528" y="1459"/>
                  </a:cubicBezTo>
                  <a:moveTo>
                    <a:pt x="266" y="1138"/>
                  </a:moveTo>
                  <a:cubicBezTo>
                    <a:pt x="248" y="1124"/>
                    <a:pt x="198" y="1080"/>
                    <a:pt x="152" y="932"/>
                  </a:cubicBezTo>
                  <a:cubicBezTo>
                    <a:pt x="150" y="930"/>
                    <a:pt x="152" y="928"/>
                    <a:pt x="152" y="927"/>
                  </a:cubicBezTo>
                  <a:cubicBezTo>
                    <a:pt x="153" y="926"/>
                    <a:pt x="154" y="924"/>
                    <a:pt x="157" y="923"/>
                  </a:cubicBezTo>
                  <a:cubicBezTo>
                    <a:pt x="177" y="922"/>
                    <a:pt x="206" y="919"/>
                    <a:pt x="238" y="918"/>
                  </a:cubicBezTo>
                  <a:cubicBezTo>
                    <a:pt x="242" y="964"/>
                    <a:pt x="263" y="995"/>
                    <a:pt x="304" y="1011"/>
                  </a:cubicBezTo>
                  <a:cubicBezTo>
                    <a:pt x="315" y="1016"/>
                    <a:pt x="328" y="1019"/>
                    <a:pt x="338" y="1019"/>
                  </a:cubicBezTo>
                  <a:cubicBezTo>
                    <a:pt x="368" y="1019"/>
                    <a:pt x="392" y="1002"/>
                    <a:pt x="411" y="983"/>
                  </a:cubicBezTo>
                  <a:lnTo>
                    <a:pt x="411" y="1080"/>
                  </a:lnTo>
                  <a:lnTo>
                    <a:pt x="375" y="1056"/>
                  </a:lnTo>
                  <a:cubicBezTo>
                    <a:pt x="365" y="1050"/>
                    <a:pt x="352" y="1052"/>
                    <a:pt x="346" y="1063"/>
                  </a:cubicBezTo>
                  <a:cubicBezTo>
                    <a:pt x="338" y="1074"/>
                    <a:pt x="342" y="1087"/>
                    <a:pt x="352" y="1094"/>
                  </a:cubicBezTo>
                  <a:cubicBezTo>
                    <a:pt x="352" y="1094"/>
                    <a:pt x="410" y="1132"/>
                    <a:pt x="411" y="1134"/>
                  </a:cubicBezTo>
                  <a:lnTo>
                    <a:pt x="411" y="1164"/>
                  </a:lnTo>
                  <a:cubicBezTo>
                    <a:pt x="370" y="1179"/>
                    <a:pt x="314" y="1170"/>
                    <a:pt x="266" y="1138"/>
                  </a:cubicBezTo>
                  <a:moveTo>
                    <a:pt x="125" y="744"/>
                  </a:moveTo>
                  <a:cubicBezTo>
                    <a:pt x="79" y="748"/>
                    <a:pt x="65" y="728"/>
                    <a:pt x="58" y="711"/>
                  </a:cubicBezTo>
                  <a:cubicBezTo>
                    <a:pt x="36" y="659"/>
                    <a:pt x="75" y="618"/>
                    <a:pt x="204" y="557"/>
                  </a:cubicBezTo>
                  <a:cubicBezTo>
                    <a:pt x="223" y="549"/>
                    <a:pt x="243" y="542"/>
                    <a:pt x="264" y="539"/>
                  </a:cubicBezTo>
                  <a:cubicBezTo>
                    <a:pt x="272" y="539"/>
                    <a:pt x="278" y="539"/>
                    <a:pt x="285" y="539"/>
                  </a:cubicBezTo>
                  <a:cubicBezTo>
                    <a:pt x="301" y="539"/>
                    <a:pt x="319" y="538"/>
                    <a:pt x="337" y="535"/>
                  </a:cubicBezTo>
                  <a:cubicBezTo>
                    <a:pt x="340" y="562"/>
                    <a:pt x="352" y="587"/>
                    <a:pt x="367" y="609"/>
                  </a:cubicBezTo>
                  <a:cubicBezTo>
                    <a:pt x="348" y="625"/>
                    <a:pt x="332" y="643"/>
                    <a:pt x="318" y="662"/>
                  </a:cubicBezTo>
                  <a:cubicBezTo>
                    <a:pt x="301" y="678"/>
                    <a:pt x="282" y="690"/>
                    <a:pt x="264" y="699"/>
                  </a:cubicBezTo>
                  <a:cubicBezTo>
                    <a:pt x="204" y="727"/>
                    <a:pt x="159" y="742"/>
                    <a:pt x="125" y="744"/>
                  </a:cubicBezTo>
                  <a:moveTo>
                    <a:pt x="292" y="61"/>
                  </a:moveTo>
                  <a:cubicBezTo>
                    <a:pt x="319" y="48"/>
                    <a:pt x="340" y="54"/>
                    <a:pt x="366" y="82"/>
                  </a:cubicBezTo>
                  <a:cubicBezTo>
                    <a:pt x="394" y="113"/>
                    <a:pt x="418" y="166"/>
                    <a:pt x="438" y="214"/>
                  </a:cubicBezTo>
                  <a:cubicBezTo>
                    <a:pt x="446" y="231"/>
                    <a:pt x="452" y="254"/>
                    <a:pt x="456" y="275"/>
                  </a:cubicBezTo>
                  <a:cubicBezTo>
                    <a:pt x="455" y="301"/>
                    <a:pt x="456" y="326"/>
                    <a:pt x="458" y="354"/>
                  </a:cubicBezTo>
                  <a:cubicBezTo>
                    <a:pt x="434" y="358"/>
                    <a:pt x="410" y="369"/>
                    <a:pt x="390" y="386"/>
                  </a:cubicBezTo>
                  <a:cubicBezTo>
                    <a:pt x="373" y="366"/>
                    <a:pt x="357" y="349"/>
                    <a:pt x="338" y="334"/>
                  </a:cubicBezTo>
                  <a:cubicBezTo>
                    <a:pt x="324" y="315"/>
                    <a:pt x="313" y="297"/>
                    <a:pt x="304" y="278"/>
                  </a:cubicBezTo>
                  <a:cubicBezTo>
                    <a:pt x="277" y="214"/>
                    <a:pt x="263" y="167"/>
                    <a:pt x="261" y="132"/>
                  </a:cubicBezTo>
                  <a:cubicBezTo>
                    <a:pt x="257" y="84"/>
                    <a:pt x="276" y="69"/>
                    <a:pt x="292" y="61"/>
                  </a:cubicBezTo>
                  <a:moveTo>
                    <a:pt x="513" y="211"/>
                  </a:moveTo>
                  <a:cubicBezTo>
                    <a:pt x="574" y="44"/>
                    <a:pt x="618" y="37"/>
                    <a:pt x="650" y="49"/>
                  </a:cubicBezTo>
                  <a:cubicBezTo>
                    <a:pt x="678" y="61"/>
                    <a:pt x="689" y="81"/>
                    <a:pt x="688" y="118"/>
                  </a:cubicBezTo>
                  <a:cubicBezTo>
                    <a:pt x="687" y="161"/>
                    <a:pt x="669" y="217"/>
                    <a:pt x="651" y="266"/>
                  </a:cubicBezTo>
                  <a:cubicBezTo>
                    <a:pt x="633" y="315"/>
                    <a:pt x="598" y="354"/>
                    <a:pt x="570" y="379"/>
                  </a:cubicBezTo>
                  <a:cubicBezTo>
                    <a:pt x="560" y="373"/>
                    <a:pt x="548" y="366"/>
                    <a:pt x="537" y="362"/>
                  </a:cubicBezTo>
                  <a:cubicBezTo>
                    <a:pt x="526" y="357"/>
                    <a:pt x="514" y="354"/>
                    <a:pt x="503" y="353"/>
                  </a:cubicBezTo>
                  <a:cubicBezTo>
                    <a:pt x="496" y="314"/>
                    <a:pt x="495" y="261"/>
                    <a:pt x="513" y="211"/>
                  </a:cubicBezTo>
                  <a:moveTo>
                    <a:pt x="911" y="307"/>
                  </a:moveTo>
                  <a:cubicBezTo>
                    <a:pt x="933" y="359"/>
                    <a:pt x="893" y="401"/>
                    <a:pt x="765" y="461"/>
                  </a:cubicBezTo>
                  <a:cubicBezTo>
                    <a:pt x="748" y="470"/>
                    <a:pt x="727" y="475"/>
                    <a:pt x="706" y="479"/>
                  </a:cubicBezTo>
                  <a:lnTo>
                    <a:pt x="704" y="479"/>
                  </a:lnTo>
                  <a:cubicBezTo>
                    <a:pt x="682" y="478"/>
                    <a:pt x="658" y="479"/>
                    <a:pt x="632" y="482"/>
                  </a:cubicBezTo>
                  <a:cubicBezTo>
                    <a:pt x="631" y="470"/>
                    <a:pt x="627" y="457"/>
                    <a:pt x="621" y="445"/>
                  </a:cubicBezTo>
                  <a:cubicBezTo>
                    <a:pt x="616" y="431"/>
                    <a:pt x="609" y="421"/>
                    <a:pt x="602" y="410"/>
                  </a:cubicBezTo>
                  <a:cubicBezTo>
                    <a:pt x="621" y="393"/>
                    <a:pt x="637" y="375"/>
                    <a:pt x="651" y="355"/>
                  </a:cubicBezTo>
                  <a:cubicBezTo>
                    <a:pt x="668" y="341"/>
                    <a:pt x="687" y="329"/>
                    <a:pt x="704" y="319"/>
                  </a:cubicBezTo>
                  <a:cubicBezTo>
                    <a:pt x="860" y="246"/>
                    <a:pt x="897" y="274"/>
                    <a:pt x="911" y="307"/>
                  </a:cubicBezTo>
                  <a:moveTo>
                    <a:pt x="446" y="615"/>
                  </a:moveTo>
                  <a:cubicBezTo>
                    <a:pt x="391" y="593"/>
                    <a:pt x="363" y="527"/>
                    <a:pt x="384" y="469"/>
                  </a:cubicBezTo>
                  <a:cubicBezTo>
                    <a:pt x="400" y="425"/>
                    <a:pt x="441" y="397"/>
                    <a:pt x="484" y="397"/>
                  </a:cubicBezTo>
                  <a:cubicBezTo>
                    <a:pt x="496" y="397"/>
                    <a:pt x="510" y="399"/>
                    <a:pt x="522" y="403"/>
                  </a:cubicBezTo>
                  <a:cubicBezTo>
                    <a:pt x="550" y="414"/>
                    <a:pt x="570" y="435"/>
                    <a:pt x="583" y="463"/>
                  </a:cubicBezTo>
                  <a:cubicBezTo>
                    <a:pt x="594" y="490"/>
                    <a:pt x="595" y="521"/>
                    <a:pt x="585" y="549"/>
                  </a:cubicBezTo>
                  <a:cubicBezTo>
                    <a:pt x="564" y="607"/>
                    <a:pt x="502" y="637"/>
                    <a:pt x="446" y="615"/>
                  </a:cubicBezTo>
                  <a:moveTo>
                    <a:pt x="456" y="807"/>
                  </a:moveTo>
                  <a:cubicBezTo>
                    <a:pt x="442" y="847"/>
                    <a:pt x="428" y="879"/>
                    <a:pt x="414" y="903"/>
                  </a:cubicBezTo>
                  <a:cubicBezTo>
                    <a:pt x="414" y="904"/>
                    <a:pt x="414" y="904"/>
                    <a:pt x="414" y="904"/>
                  </a:cubicBezTo>
                  <a:cubicBezTo>
                    <a:pt x="405" y="920"/>
                    <a:pt x="398" y="932"/>
                    <a:pt x="389" y="943"/>
                  </a:cubicBezTo>
                  <a:cubicBezTo>
                    <a:pt x="360" y="979"/>
                    <a:pt x="335" y="976"/>
                    <a:pt x="319" y="968"/>
                  </a:cubicBezTo>
                  <a:cubicBezTo>
                    <a:pt x="268" y="948"/>
                    <a:pt x="268" y="890"/>
                    <a:pt x="318" y="752"/>
                  </a:cubicBezTo>
                  <a:cubicBezTo>
                    <a:pt x="335" y="703"/>
                    <a:pt x="370" y="665"/>
                    <a:pt x="399" y="639"/>
                  </a:cubicBezTo>
                  <a:cubicBezTo>
                    <a:pt x="409" y="646"/>
                    <a:pt x="419" y="653"/>
                    <a:pt x="431" y="657"/>
                  </a:cubicBezTo>
                  <a:cubicBezTo>
                    <a:pt x="443" y="662"/>
                    <a:pt x="455" y="665"/>
                    <a:pt x="466" y="666"/>
                  </a:cubicBezTo>
                  <a:cubicBezTo>
                    <a:pt x="472" y="704"/>
                    <a:pt x="474" y="758"/>
                    <a:pt x="456" y="807"/>
                  </a:cubicBezTo>
                  <a:moveTo>
                    <a:pt x="923" y="683"/>
                  </a:moveTo>
                  <a:cubicBezTo>
                    <a:pt x="902" y="736"/>
                    <a:pt x="846" y="736"/>
                    <a:pt x="716" y="684"/>
                  </a:cubicBezTo>
                  <a:cubicBezTo>
                    <a:pt x="668" y="666"/>
                    <a:pt x="632" y="629"/>
                    <a:pt x="608" y="599"/>
                  </a:cubicBezTo>
                  <a:cubicBezTo>
                    <a:pt x="614" y="589"/>
                    <a:pt x="621" y="578"/>
                    <a:pt x="625" y="565"/>
                  </a:cubicBezTo>
                  <a:cubicBezTo>
                    <a:pt x="630" y="553"/>
                    <a:pt x="632" y="541"/>
                    <a:pt x="633" y="529"/>
                  </a:cubicBezTo>
                  <a:cubicBezTo>
                    <a:pt x="671" y="522"/>
                    <a:pt x="721" y="521"/>
                    <a:pt x="768" y="539"/>
                  </a:cubicBezTo>
                  <a:cubicBezTo>
                    <a:pt x="928" y="603"/>
                    <a:pt x="934" y="650"/>
                    <a:pt x="923" y="683"/>
                  </a:cubicBezTo>
                  <a:moveTo>
                    <a:pt x="817" y="879"/>
                  </a:moveTo>
                  <a:cubicBezTo>
                    <a:pt x="794" y="876"/>
                    <a:pt x="772" y="874"/>
                    <a:pt x="750" y="874"/>
                  </a:cubicBezTo>
                  <a:cubicBezTo>
                    <a:pt x="746" y="835"/>
                    <a:pt x="732" y="788"/>
                    <a:pt x="707" y="728"/>
                  </a:cubicBezTo>
                  <a:cubicBezTo>
                    <a:pt x="755" y="748"/>
                    <a:pt x="810" y="767"/>
                    <a:pt x="854" y="768"/>
                  </a:cubicBezTo>
                  <a:cubicBezTo>
                    <a:pt x="857" y="768"/>
                    <a:pt x="858" y="768"/>
                    <a:pt x="860" y="768"/>
                  </a:cubicBezTo>
                  <a:cubicBezTo>
                    <a:pt x="911" y="768"/>
                    <a:pt x="945" y="746"/>
                    <a:pt x="962" y="699"/>
                  </a:cubicBezTo>
                  <a:cubicBezTo>
                    <a:pt x="982" y="643"/>
                    <a:pt x="953" y="601"/>
                    <a:pt x="925" y="575"/>
                  </a:cubicBezTo>
                  <a:cubicBezTo>
                    <a:pt x="896" y="549"/>
                    <a:pt x="853" y="525"/>
                    <a:pt x="789" y="499"/>
                  </a:cubicBezTo>
                  <a:cubicBezTo>
                    <a:pt x="836" y="477"/>
                    <a:pt x="887" y="450"/>
                    <a:pt x="920" y="417"/>
                  </a:cubicBezTo>
                  <a:cubicBezTo>
                    <a:pt x="961" y="378"/>
                    <a:pt x="970" y="335"/>
                    <a:pt x="950" y="289"/>
                  </a:cubicBezTo>
                  <a:cubicBezTo>
                    <a:pt x="926" y="234"/>
                    <a:pt x="877" y="226"/>
                    <a:pt x="840" y="229"/>
                  </a:cubicBezTo>
                  <a:cubicBezTo>
                    <a:pt x="802" y="231"/>
                    <a:pt x="755" y="246"/>
                    <a:pt x="693" y="275"/>
                  </a:cubicBezTo>
                  <a:cubicBezTo>
                    <a:pt x="712" y="225"/>
                    <a:pt x="730" y="167"/>
                    <a:pt x="731" y="120"/>
                  </a:cubicBezTo>
                  <a:cubicBezTo>
                    <a:pt x="732" y="64"/>
                    <a:pt x="711" y="25"/>
                    <a:pt x="665" y="8"/>
                  </a:cubicBezTo>
                  <a:cubicBezTo>
                    <a:pt x="612" y="-14"/>
                    <a:pt x="571" y="17"/>
                    <a:pt x="547" y="46"/>
                  </a:cubicBezTo>
                  <a:cubicBezTo>
                    <a:pt x="522" y="77"/>
                    <a:pt x="499" y="122"/>
                    <a:pt x="475" y="189"/>
                  </a:cubicBezTo>
                  <a:cubicBezTo>
                    <a:pt x="453" y="139"/>
                    <a:pt x="428" y="85"/>
                    <a:pt x="396" y="50"/>
                  </a:cubicBezTo>
                  <a:cubicBezTo>
                    <a:pt x="360" y="9"/>
                    <a:pt x="319" y="-2"/>
                    <a:pt x="275" y="20"/>
                  </a:cubicBezTo>
                  <a:cubicBezTo>
                    <a:pt x="223" y="45"/>
                    <a:pt x="215" y="97"/>
                    <a:pt x="217" y="135"/>
                  </a:cubicBezTo>
                  <a:cubicBezTo>
                    <a:pt x="220" y="175"/>
                    <a:pt x="234" y="225"/>
                    <a:pt x="262" y="290"/>
                  </a:cubicBezTo>
                  <a:cubicBezTo>
                    <a:pt x="247" y="283"/>
                    <a:pt x="234" y="278"/>
                    <a:pt x="221" y="274"/>
                  </a:cubicBezTo>
                  <a:cubicBezTo>
                    <a:pt x="210" y="270"/>
                    <a:pt x="197" y="277"/>
                    <a:pt x="193" y="289"/>
                  </a:cubicBezTo>
                  <a:cubicBezTo>
                    <a:pt x="191" y="301"/>
                    <a:pt x="196" y="313"/>
                    <a:pt x="207" y="317"/>
                  </a:cubicBezTo>
                  <a:cubicBezTo>
                    <a:pt x="221" y="322"/>
                    <a:pt x="236" y="327"/>
                    <a:pt x="253" y="334"/>
                  </a:cubicBezTo>
                  <a:cubicBezTo>
                    <a:pt x="292" y="350"/>
                    <a:pt x="328" y="378"/>
                    <a:pt x="361" y="419"/>
                  </a:cubicBezTo>
                  <a:cubicBezTo>
                    <a:pt x="354" y="430"/>
                    <a:pt x="348" y="441"/>
                    <a:pt x="344" y="453"/>
                  </a:cubicBezTo>
                  <a:cubicBezTo>
                    <a:pt x="339" y="466"/>
                    <a:pt x="337" y="478"/>
                    <a:pt x="335" y="490"/>
                  </a:cubicBezTo>
                  <a:cubicBezTo>
                    <a:pt x="285" y="498"/>
                    <a:pt x="240" y="495"/>
                    <a:pt x="201" y="479"/>
                  </a:cubicBezTo>
                  <a:cubicBezTo>
                    <a:pt x="139" y="454"/>
                    <a:pt x="98" y="433"/>
                    <a:pt x="72" y="409"/>
                  </a:cubicBezTo>
                  <a:cubicBezTo>
                    <a:pt x="37" y="378"/>
                    <a:pt x="40" y="353"/>
                    <a:pt x="46" y="335"/>
                  </a:cubicBezTo>
                  <a:cubicBezTo>
                    <a:pt x="56" y="309"/>
                    <a:pt x="74" y="297"/>
                    <a:pt x="103" y="295"/>
                  </a:cubicBezTo>
                  <a:cubicBezTo>
                    <a:pt x="116" y="295"/>
                    <a:pt x="125" y="285"/>
                    <a:pt x="125" y="271"/>
                  </a:cubicBezTo>
                  <a:cubicBezTo>
                    <a:pt x="125" y="259"/>
                    <a:pt x="115" y="250"/>
                    <a:pt x="102" y="250"/>
                  </a:cubicBezTo>
                  <a:cubicBezTo>
                    <a:pt x="55" y="251"/>
                    <a:pt x="22" y="275"/>
                    <a:pt x="7" y="319"/>
                  </a:cubicBezTo>
                  <a:cubicBezTo>
                    <a:pt x="-13" y="375"/>
                    <a:pt x="16" y="418"/>
                    <a:pt x="44" y="443"/>
                  </a:cubicBezTo>
                  <a:cubicBezTo>
                    <a:pt x="73" y="469"/>
                    <a:pt x="116" y="493"/>
                    <a:pt x="179" y="519"/>
                  </a:cubicBezTo>
                  <a:cubicBezTo>
                    <a:pt x="132" y="542"/>
                    <a:pt x="80" y="569"/>
                    <a:pt x="48" y="601"/>
                  </a:cubicBezTo>
                  <a:cubicBezTo>
                    <a:pt x="8" y="641"/>
                    <a:pt x="-2" y="683"/>
                    <a:pt x="18" y="730"/>
                  </a:cubicBezTo>
                  <a:cubicBezTo>
                    <a:pt x="39" y="778"/>
                    <a:pt x="80" y="790"/>
                    <a:pt x="115" y="790"/>
                  </a:cubicBezTo>
                  <a:cubicBezTo>
                    <a:pt x="120" y="790"/>
                    <a:pt x="125" y="790"/>
                    <a:pt x="129" y="790"/>
                  </a:cubicBezTo>
                  <a:cubicBezTo>
                    <a:pt x="167" y="787"/>
                    <a:pt x="214" y="771"/>
                    <a:pt x="276" y="743"/>
                  </a:cubicBezTo>
                  <a:cubicBezTo>
                    <a:pt x="261" y="784"/>
                    <a:pt x="245" y="831"/>
                    <a:pt x="240" y="872"/>
                  </a:cubicBezTo>
                  <a:cubicBezTo>
                    <a:pt x="206" y="874"/>
                    <a:pt x="173" y="876"/>
                    <a:pt x="152" y="879"/>
                  </a:cubicBezTo>
                  <a:cubicBezTo>
                    <a:pt x="136" y="880"/>
                    <a:pt x="124" y="890"/>
                    <a:pt x="115" y="903"/>
                  </a:cubicBezTo>
                  <a:cubicBezTo>
                    <a:pt x="107" y="916"/>
                    <a:pt x="106" y="932"/>
                    <a:pt x="110" y="947"/>
                  </a:cubicBezTo>
                  <a:cubicBezTo>
                    <a:pt x="160" y="1102"/>
                    <a:pt x="215" y="1156"/>
                    <a:pt x="243" y="1175"/>
                  </a:cubicBezTo>
                  <a:cubicBezTo>
                    <a:pt x="283" y="1202"/>
                    <a:pt x="328" y="1216"/>
                    <a:pt x="370" y="1216"/>
                  </a:cubicBezTo>
                  <a:cubicBezTo>
                    <a:pt x="384" y="1216"/>
                    <a:pt x="398" y="1213"/>
                    <a:pt x="411" y="1211"/>
                  </a:cubicBezTo>
                  <a:lnTo>
                    <a:pt x="411" y="1447"/>
                  </a:lnTo>
                  <a:cubicBezTo>
                    <a:pt x="411" y="1479"/>
                    <a:pt x="436" y="1504"/>
                    <a:pt x="466" y="1504"/>
                  </a:cubicBezTo>
                  <a:lnTo>
                    <a:pt x="528" y="1504"/>
                  </a:lnTo>
                  <a:cubicBezTo>
                    <a:pt x="559" y="1504"/>
                    <a:pt x="583" y="1479"/>
                    <a:pt x="583" y="1447"/>
                  </a:cubicBezTo>
                  <a:lnTo>
                    <a:pt x="583" y="1215"/>
                  </a:lnTo>
                  <a:cubicBezTo>
                    <a:pt x="589" y="1216"/>
                    <a:pt x="594" y="1216"/>
                    <a:pt x="599" y="1216"/>
                  </a:cubicBezTo>
                  <a:cubicBezTo>
                    <a:pt x="641" y="1216"/>
                    <a:pt x="685" y="1202"/>
                    <a:pt x="726" y="1175"/>
                  </a:cubicBezTo>
                  <a:cubicBezTo>
                    <a:pt x="749" y="1160"/>
                    <a:pt x="772" y="1134"/>
                    <a:pt x="792" y="1099"/>
                  </a:cubicBezTo>
                  <a:cubicBezTo>
                    <a:pt x="798" y="1088"/>
                    <a:pt x="796" y="1074"/>
                    <a:pt x="786" y="1067"/>
                  </a:cubicBezTo>
                  <a:cubicBezTo>
                    <a:pt x="775" y="1060"/>
                    <a:pt x="763" y="1064"/>
                    <a:pt x="756" y="1075"/>
                  </a:cubicBezTo>
                  <a:cubicBezTo>
                    <a:pt x="739" y="1104"/>
                    <a:pt x="720" y="1126"/>
                    <a:pt x="702" y="1138"/>
                  </a:cubicBezTo>
                  <a:cubicBezTo>
                    <a:pt x="664" y="1163"/>
                    <a:pt x="621" y="1175"/>
                    <a:pt x="583" y="1170"/>
                  </a:cubicBezTo>
                  <a:lnTo>
                    <a:pt x="583" y="1124"/>
                  </a:lnTo>
                  <a:lnTo>
                    <a:pt x="628" y="1094"/>
                  </a:lnTo>
                  <a:cubicBezTo>
                    <a:pt x="639" y="1087"/>
                    <a:pt x="641" y="1074"/>
                    <a:pt x="635" y="1063"/>
                  </a:cubicBezTo>
                  <a:cubicBezTo>
                    <a:pt x="628" y="1052"/>
                    <a:pt x="616" y="1050"/>
                    <a:pt x="606" y="1056"/>
                  </a:cubicBezTo>
                  <a:lnTo>
                    <a:pt x="583" y="1071"/>
                  </a:lnTo>
                  <a:lnTo>
                    <a:pt x="583" y="979"/>
                  </a:lnTo>
                  <a:cubicBezTo>
                    <a:pt x="604" y="999"/>
                    <a:pt x="627" y="1010"/>
                    <a:pt x="651" y="1010"/>
                  </a:cubicBezTo>
                  <a:cubicBezTo>
                    <a:pt x="665" y="1010"/>
                    <a:pt x="679" y="1006"/>
                    <a:pt x="694" y="999"/>
                  </a:cubicBezTo>
                  <a:cubicBezTo>
                    <a:pt x="731" y="980"/>
                    <a:pt x="746" y="950"/>
                    <a:pt x="750" y="919"/>
                  </a:cubicBezTo>
                  <a:cubicBezTo>
                    <a:pt x="770" y="919"/>
                    <a:pt x="792" y="920"/>
                    <a:pt x="812" y="923"/>
                  </a:cubicBezTo>
                  <a:cubicBezTo>
                    <a:pt x="815" y="924"/>
                    <a:pt x="816" y="926"/>
                    <a:pt x="817" y="927"/>
                  </a:cubicBezTo>
                  <a:cubicBezTo>
                    <a:pt x="817" y="928"/>
                    <a:pt x="819" y="930"/>
                    <a:pt x="817" y="932"/>
                  </a:cubicBezTo>
                  <a:cubicBezTo>
                    <a:pt x="812" y="951"/>
                    <a:pt x="805" y="970"/>
                    <a:pt x="798" y="987"/>
                  </a:cubicBezTo>
                  <a:cubicBezTo>
                    <a:pt x="793" y="999"/>
                    <a:pt x="798" y="1012"/>
                    <a:pt x="810" y="1016"/>
                  </a:cubicBezTo>
                  <a:cubicBezTo>
                    <a:pt x="812" y="1018"/>
                    <a:pt x="815" y="1019"/>
                    <a:pt x="819" y="1019"/>
                  </a:cubicBezTo>
                  <a:cubicBezTo>
                    <a:pt x="826" y="1019"/>
                    <a:pt x="834" y="1014"/>
                    <a:pt x="838" y="1004"/>
                  </a:cubicBezTo>
                  <a:cubicBezTo>
                    <a:pt x="845" y="986"/>
                    <a:pt x="852" y="967"/>
                    <a:pt x="858" y="947"/>
                  </a:cubicBezTo>
                  <a:cubicBezTo>
                    <a:pt x="863" y="932"/>
                    <a:pt x="862" y="916"/>
                    <a:pt x="853" y="903"/>
                  </a:cubicBezTo>
                  <a:cubicBezTo>
                    <a:pt x="845" y="890"/>
                    <a:pt x="833" y="880"/>
                    <a:pt x="817" y="87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10" name="Picture 9" descr="A screenshot of a graph&#10;&#10;Description automatically generated">
            <a:extLst>
              <a:ext uri="{FF2B5EF4-FFF2-40B4-BE49-F238E27FC236}">
                <a16:creationId xmlns:a16="http://schemas.microsoft.com/office/drawing/2014/main" id="{CDF42CF8-23B4-788A-5EEB-F515C1B7AE3B}"/>
              </a:ext>
            </a:extLst>
          </p:cNvPr>
          <p:cNvPicPr>
            <a:picLocks noChangeAspect="1"/>
          </p:cNvPicPr>
          <p:nvPr/>
        </p:nvPicPr>
        <p:blipFill>
          <a:blip r:embed="rId3"/>
          <a:stretch>
            <a:fillRect/>
          </a:stretch>
        </p:blipFill>
        <p:spPr>
          <a:xfrm>
            <a:off x="2191389" y="1017725"/>
            <a:ext cx="4761222" cy="4150583"/>
          </a:xfrm>
          <a:prstGeom prst="rect">
            <a:avLst/>
          </a:prstGeom>
        </p:spPr>
      </p:pic>
    </p:spTree>
    <p:extLst>
      <p:ext uri="{BB962C8B-B14F-4D97-AF65-F5344CB8AC3E}">
        <p14:creationId xmlns:p14="http://schemas.microsoft.com/office/powerpoint/2010/main" val="1420159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ALL NURSE BEES PT2</a:t>
            </a:r>
            <a:endParaRPr b="1" dirty="0">
              <a:solidFill>
                <a:srgbClr val="5E3407"/>
              </a:solidFill>
            </a:endParaRPr>
          </a:p>
        </p:txBody>
      </p:sp>
      <p:sp>
        <p:nvSpPr>
          <p:cNvPr id="3" name="Google Shape;1212;p39">
            <a:extLst>
              <a:ext uri="{FF2B5EF4-FFF2-40B4-BE49-F238E27FC236}">
                <a16:creationId xmlns:a16="http://schemas.microsoft.com/office/drawing/2014/main" id="{1E929AB1-59D0-B169-8617-C9843C33093D}"/>
              </a:ext>
            </a:extLst>
          </p:cNvPr>
          <p:cNvSpPr/>
          <p:nvPr/>
        </p:nvSpPr>
        <p:spPr>
          <a:xfrm>
            <a:off x="1364356" y="604129"/>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5" name="Google Shape;380;p40">
            <a:extLst>
              <a:ext uri="{FF2B5EF4-FFF2-40B4-BE49-F238E27FC236}">
                <a16:creationId xmlns:a16="http://schemas.microsoft.com/office/drawing/2014/main" id="{720F6FDB-D695-D120-CA49-5930040E4151}"/>
              </a:ext>
            </a:extLst>
          </p:cNvPr>
          <p:cNvSpPr/>
          <p:nvPr/>
        </p:nvSpPr>
        <p:spPr>
          <a:xfrm>
            <a:off x="959780" y="459608"/>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6" name="Google Shape;946;p32">
            <a:extLst>
              <a:ext uri="{FF2B5EF4-FFF2-40B4-BE49-F238E27FC236}">
                <a16:creationId xmlns:a16="http://schemas.microsoft.com/office/drawing/2014/main" id="{F05B872D-B1DD-5928-2B49-5A145ECDFAD7}"/>
              </a:ext>
            </a:extLst>
          </p:cNvPr>
          <p:cNvSpPr/>
          <p:nvPr/>
        </p:nvSpPr>
        <p:spPr>
          <a:xfrm>
            <a:off x="970010" y="460034"/>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49" name="Google Shape;988;p33">
            <a:extLst>
              <a:ext uri="{FF2B5EF4-FFF2-40B4-BE49-F238E27FC236}">
                <a16:creationId xmlns:a16="http://schemas.microsoft.com/office/drawing/2014/main" id="{C1D4A44D-2B60-A7CE-D7FB-88EE8F688180}"/>
              </a:ext>
            </a:extLst>
          </p:cNvPr>
          <p:cNvGrpSpPr/>
          <p:nvPr/>
        </p:nvGrpSpPr>
        <p:grpSpPr>
          <a:xfrm>
            <a:off x="1168801" y="565177"/>
            <a:ext cx="391109" cy="411061"/>
            <a:chOff x="5987880" y="2495160"/>
            <a:chExt cx="515160" cy="541440"/>
          </a:xfrm>
        </p:grpSpPr>
        <p:sp>
          <p:nvSpPr>
            <p:cNvPr id="50" name="Google Shape;989;p33">
              <a:extLst>
                <a:ext uri="{FF2B5EF4-FFF2-40B4-BE49-F238E27FC236}">
                  <a16:creationId xmlns:a16="http://schemas.microsoft.com/office/drawing/2014/main" id="{C46395CD-D7EB-F72A-AA27-6C67D745A252}"/>
                </a:ext>
              </a:extLst>
            </p:cNvPr>
            <p:cNvSpPr/>
            <p:nvPr/>
          </p:nvSpPr>
          <p:spPr>
            <a:xfrm>
              <a:off x="6320880" y="2505960"/>
              <a:ext cx="47520" cy="50040"/>
            </a:xfrm>
            <a:custGeom>
              <a:avLst/>
              <a:gdLst/>
              <a:ahLst/>
              <a:cxnLst/>
              <a:rect l="l" t="t" r="r" b="b"/>
              <a:pathLst>
                <a:path w="132" h="139" extrusionOk="0">
                  <a:moveTo>
                    <a:pt x="66" y="46"/>
                  </a:moveTo>
                  <a:cubicBezTo>
                    <a:pt x="79" y="46"/>
                    <a:pt x="89" y="56"/>
                    <a:pt x="89" y="70"/>
                  </a:cubicBezTo>
                  <a:cubicBezTo>
                    <a:pt x="89" y="83"/>
                    <a:pt x="79" y="94"/>
                    <a:pt x="66" y="94"/>
                  </a:cubicBezTo>
                  <a:cubicBezTo>
                    <a:pt x="53" y="94"/>
                    <a:pt x="43" y="83"/>
                    <a:pt x="43" y="70"/>
                  </a:cubicBezTo>
                  <a:cubicBezTo>
                    <a:pt x="43" y="56"/>
                    <a:pt x="53" y="46"/>
                    <a:pt x="66" y="46"/>
                  </a:cubicBezTo>
                  <a:moveTo>
                    <a:pt x="66" y="139"/>
                  </a:moveTo>
                  <a:cubicBezTo>
                    <a:pt x="102" y="139"/>
                    <a:pt x="132" y="107"/>
                    <a:pt x="132" y="70"/>
                  </a:cubicBezTo>
                  <a:cubicBezTo>
                    <a:pt x="132" y="31"/>
                    <a:pt x="102" y="0"/>
                    <a:pt x="66" y="0"/>
                  </a:cubicBezTo>
                  <a:cubicBezTo>
                    <a:pt x="29" y="0"/>
                    <a:pt x="0" y="31"/>
                    <a:pt x="0" y="70"/>
                  </a:cubicBezTo>
                  <a:cubicBezTo>
                    <a:pt x="0" y="107"/>
                    <a:pt x="29" y="139"/>
                    <a:pt x="66" y="139"/>
                  </a:cubicBezTo>
                  <a:close/>
                </a:path>
              </a:pathLst>
            </a:custGeom>
            <a:solidFill>
              <a:schemeClr val="dk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 name="Google Shape;990;p33">
              <a:extLst>
                <a:ext uri="{FF2B5EF4-FFF2-40B4-BE49-F238E27FC236}">
                  <a16:creationId xmlns:a16="http://schemas.microsoft.com/office/drawing/2014/main" id="{AA0BE3DE-D5B4-3232-EC8E-414CD9CF4B9F}"/>
                </a:ext>
              </a:extLst>
            </p:cNvPr>
            <p:cNvSpPr/>
            <p:nvPr/>
          </p:nvSpPr>
          <p:spPr>
            <a:xfrm>
              <a:off x="6368760" y="2711520"/>
              <a:ext cx="47520" cy="49680"/>
            </a:xfrm>
            <a:custGeom>
              <a:avLst/>
              <a:gdLst/>
              <a:ahLst/>
              <a:cxnLst/>
              <a:rect l="l" t="t" r="r" b="b"/>
              <a:pathLst>
                <a:path w="132" h="138" extrusionOk="0">
                  <a:moveTo>
                    <a:pt x="43" y="69"/>
                  </a:moveTo>
                  <a:cubicBezTo>
                    <a:pt x="43" y="56"/>
                    <a:pt x="54" y="45"/>
                    <a:pt x="66" y="45"/>
                  </a:cubicBezTo>
                  <a:cubicBezTo>
                    <a:pt x="79" y="45"/>
                    <a:pt x="89" y="56"/>
                    <a:pt x="89" y="69"/>
                  </a:cubicBezTo>
                  <a:cubicBezTo>
                    <a:pt x="89" y="82"/>
                    <a:pt x="79" y="93"/>
                    <a:pt x="66" y="93"/>
                  </a:cubicBezTo>
                  <a:cubicBezTo>
                    <a:pt x="54" y="93"/>
                    <a:pt x="43" y="82"/>
                    <a:pt x="43" y="69"/>
                  </a:cubicBezTo>
                  <a:moveTo>
                    <a:pt x="132" y="69"/>
                  </a:moveTo>
                  <a:cubicBezTo>
                    <a:pt x="132" y="32"/>
                    <a:pt x="103" y="0"/>
                    <a:pt x="66" y="0"/>
                  </a:cubicBezTo>
                  <a:cubicBezTo>
                    <a:pt x="29" y="0"/>
                    <a:pt x="0" y="32"/>
                    <a:pt x="0" y="69"/>
                  </a:cubicBezTo>
                  <a:cubicBezTo>
                    <a:pt x="0" y="107"/>
                    <a:pt x="29" y="138"/>
                    <a:pt x="66" y="138"/>
                  </a:cubicBezTo>
                  <a:cubicBezTo>
                    <a:pt x="103" y="138"/>
                    <a:pt x="132" y="107"/>
                    <a:pt x="132" y="69"/>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 name="Google Shape;991;p33">
              <a:extLst>
                <a:ext uri="{FF2B5EF4-FFF2-40B4-BE49-F238E27FC236}">
                  <a16:creationId xmlns:a16="http://schemas.microsoft.com/office/drawing/2014/main" id="{8A945DE8-D3E0-0564-BBE4-E08767D28870}"/>
                </a:ext>
              </a:extLst>
            </p:cNvPr>
            <p:cNvSpPr/>
            <p:nvPr/>
          </p:nvSpPr>
          <p:spPr>
            <a:xfrm>
              <a:off x="6397200" y="2612520"/>
              <a:ext cx="47520" cy="49320"/>
            </a:xfrm>
            <a:custGeom>
              <a:avLst/>
              <a:gdLst/>
              <a:ahLst/>
              <a:cxnLst/>
              <a:rect l="l" t="t" r="r" b="b"/>
              <a:pathLst>
                <a:path w="132" h="137" extrusionOk="0">
                  <a:moveTo>
                    <a:pt x="66" y="45"/>
                  </a:moveTo>
                  <a:cubicBezTo>
                    <a:pt x="79" y="45"/>
                    <a:pt x="89" y="56"/>
                    <a:pt x="89" y="69"/>
                  </a:cubicBezTo>
                  <a:cubicBezTo>
                    <a:pt x="89" y="81"/>
                    <a:pt x="79" y="93"/>
                    <a:pt x="66" y="93"/>
                  </a:cubicBezTo>
                  <a:cubicBezTo>
                    <a:pt x="53" y="93"/>
                    <a:pt x="43" y="81"/>
                    <a:pt x="43" y="69"/>
                  </a:cubicBezTo>
                  <a:cubicBezTo>
                    <a:pt x="43" y="56"/>
                    <a:pt x="53" y="45"/>
                    <a:pt x="66" y="45"/>
                  </a:cubicBezTo>
                  <a:moveTo>
                    <a:pt x="0" y="69"/>
                  </a:moveTo>
                  <a:cubicBezTo>
                    <a:pt x="0" y="107"/>
                    <a:pt x="29" y="137"/>
                    <a:pt x="66" y="137"/>
                  </a:cubicBezTo>
                  <a:cubicBezTo>
                    <a:pt x="101" y="137"/>
                    <a:pt x="132" y="107"/>
                    <a:pt x="132" y="69"/>
                  </a:cubicBezTo>
                  <a:cubicBezTo>
                    <a:pt x="132" y="31"/>
                    <a:pt x="101" y="0"/>
                    <a:pt x="66" y="0"/>
                  </a:cubicBezTo>
                  <a:cubicBezTo>
                    <a:pt x="29" y="0"/>
                    <a:pt x="0" y="31"/>
                    <a:pt x="0" y="69"/>
                  </a:cubicBezTo>
                  <a:close/>
                </a:path>
              </a:pathLst>
            </a:custGeom>
            <a:solidFill>
              <a:schemeClr val="dk1"/>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992;p33">
              <a:extLst>
                <a:ext uri="{FF2B5EF4-FFF2-40B4-BE49-F238E27FC236}">
                  <a16:creationId xmlns:a16="http://schemas.microsoft.com/office/drawing/2014/main" id="{41484434-FDCB-4EF2-F963-652B25D97880}"/>
                </a:ext>
              </a:extLst>
            </p:cNvPr>
            <p:cNvSpPr/>
            <p:nvPr/>
          </p:nvSpPr>
          <p:spPr>
            <a:xfrm>
              <a:off x="6269760" y="2530440"/>
              <a:ext cx="15480" cy="16200"/>
            </a:xfrm>
            <a:custGeom>
              <a:avLst/>
              <a:gdLst/>
              <a:ahLst/>
              <a:cxnLst/>
              <a:rect l="l" t="t" r="r" b="b"/>
              <a:pathLst>
                <a:path w="43" h="45" extrusionOk="0">
                  <a:moveTo>
                    <a:pt x="22" y="0"/>
                  </a:moveTo>
                  <a:cubicBezTo>
                    <a:pt x="33" y="0"/>
                    <a:pt x="43" y="11"/>
                    <a:pt x="43" y="23"/>
                  </a:cubicBezTo>
                  <a:cubicBezTo>
                    <a:pt x="43" y="35"/>
                    <a:pt x="33" y="45"/>
                    <a:pt x="22" y="45"/>
                  </a:cubicBezTo>
                  <a:cubicBezTo>
                    <a:pt x="9" y="45"/>
                    <a:pt x="0" y="35"/>
                    <a:pt x="0" y="23"/>
                  </a:cubicBezTo>
                  <a:cubicBezTo>
                    <a:pt x="0" y="11"/>
                    <a:pt x="9"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993;p33">
              <a:extLst>
                <a:ext uri="{FF2B5EF4-FFF2-40B4-BE49-F238E27FC236}">
                  <a16:creationId xmlns:a16="http://schemas.microsoft.com/office/drawing/2014/main" id="{8D2FB894-C299-F2EA-46BC-A90201219F56}"/>
                </a:ext>
              </a:extLst>
            </p:cNvPr>
            <p:cNvSpPr/>
            <p:nvPr/>
          </p:nvSpPr>
          <p:spPr>
            <a:xfrm>
              <a:off x="6364800" y="2604960"/>
              <a:ext cx="15480" cy="16200"/>
            </a:xfrm>
            <a:custGeom>
              <a:avLst/>
              <a:gdLst/>
              <a:ahLst/>
              <a:cxnLst/>
              <a:rect l="l" t="t" r="r" b="b"/>
              <a:pathLst>
                <a:path w="43" h="45" extrusionOk="0">
                  <a:moveTo>
                    <a:pt x="21" y="0"/>
                  </a:moveTo>
                  <a:cubicBezTo>
                    <a:pt x="33" y="0"/>
                    <a:pt x="43" y="10"/>
                    <a:pt x="43" y="22"/>
                  </a:cubicBezTo>
                  <a:cubicBezTo>
                    <a:pt x="43" y="36"/>
                    <a:pt x="33" y="45"/>
                    <a:pt x="21" y="45"/>
                  </a:cubicBezTo>
                  <a:cubicBezTo>
                    <a:pt x="9" y="45"/>
                    <a:pt x="0" y="36"/>
                    <a:pt x="0" y="22"/>
                  </a:cubicBezTo>
                  <a:cubicBezTo>
                    <a:pt x="0" y="10"/>
                    <a:pt x="9"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5" name="Google Shape;994;p33">
              <a:extLst>
                <a:ext uri="{FF2B5EF4-FFF2-40B4-BE49-F238E27FC236}">
                  <a16:creationId xmlns:a16="http://schemas.microsoft.com/office/drawing/2014/main" id="{A40D601A-B315-7E19-D72E-1F584B56BB19}"/>
                </a:ext>
              </a:extLst>
            </p:cNvPr>
            <p:cNvSpPr/>
            <p:nvPr/>
          </p:nvSpPr>
          <p:spPr>
            <a:xfrm>
              <a:off x="6337080" y="2671920"/>
              <a:ext cx="15480" cy="16560"/>
            </a:xfrm>
            <a:custGeom>
              <a:avLst/>
              <a:gdLst/>
              <a:ahLst/>
              <a:cxnLst/>
              <a:rect l="l" t="t" r="r" b="b"/>
              <a:pathLst>
                <a:path w="43" h="46" extrusionOk="0">
                  <a:moveTo>
                    <a:pt x="21" y="0"/>
                  </a:moveTo>
                  <a:cubicBezTo>
                    <a:pt x="32" y="0"/>
                    <a:pt x="43" y="10"/>
                    <a:pt x="43" y="23"/>
                  </a:cubicBezTo>
                  <a:cubicBezTo>
                    <a:pt x="43" y="35"/>
                    <a:pt x="32" y="46"/>
                    <a:pt x="21" y="46"/>
                  </a:cubicBezTo>
                  <a:cubicBezTo>
                    <a:pt x="8" y="46"/>
                    <a:pt x="0" y="35"/>
                    <a:pt x="0" y="23"/>
                  </a:cubicBezTo>
                  <a:cubicBezTo>
                    <a:pt x="0" y="10"/>
                    <a:pt x="8"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 name="Google Shape;995;p33">
              <a:extLst>
                <a:ext uri="{FF2B5EF4-FFF2-40B4-BE49-F238E27FC236}">
                  <a16:creationId xmlns:a16="http://schemas.microsoft.com/office/drawing/2014/main" id="{1361A95C-8A31-572F-251C-ED08A40F5C03}"/>
                </a:ext>
              </a:extLst>
            </p:cNvPr>
            <p:cNvSpPr/>
            <p:nvPr/>
          </p:nvSpPr>
          <p:spPr>
            <a:xfrm>
              <a:off x="6438600" y="2719080"/>
              <a:ext cx="15480" cy="16200"/>
            </a:xfrm>
            <a:custGeom>
              <a:avLst/>
              <a:gdLst/>
              <a:ahLst/>
              <a:cxnLst/>
              <a:rect l="l" t="t" r="r" b="b"/>
              <a:pathLst>
                <a:path w="43" h="45" extrusionOk="0">
                  <a:moveTo>
                    <a:pt x="22" y="0"/>
                  </a:moveTo>
                  <a:cubicBezTo>
                    <a:pt x="35" y="0"/>
                    <a:pt x="43" y="11"/>
                    <a:pt x="43" y="23"/>
                  </a:cubicBezTo>
                  <a:cubicBezTo>
                    <a:pt x="43" y="35"/>
                    <a:pt x="35" y="45"/>
                    <a:pt x="22" y="45"/>
                  </a:cubicBezTo>
                  <a:cubicBezTo>
                    <a:pt x="10" y="45"/>
                    <a:pt x="0" y="35"/>
                    <a:pt x="0" y="23"/>
                  </a:cubicBezTo>
                  <a:cubicBezTo>
                    <a:pt x="0" y="11"/>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7" name="Google Shape;996;p33">
              <a:extLst>
                <a:ext uri="{FF2B5EF4-FFF2-40B4-BE49-F238E27FC236}">
                  <a16:creationId xmlns:a16="http://schemas.microsoft.com/office/drawing/2014/main" id="{971B8652-71A2-CA7D-4FDF-2657F5DA201F}"/>
                </a:ext>
              </a:extLst>
            </p:cNvPr>
            <p:cNvSpPr/>
            <p:nvPr/>
          </p:nvSpPr>
          <p:spPr>
            <a:xfrm>
              <a:off x="6465600" y="2644560"/>
              <a:ext cx="15480" cy="16560"/>
            </a:xfrm>
            <a:custGeom>
              <a:avLst/>
              <a:gdLst/>
              <a:ahLst/>
              <a:cxnLst/>
              <a:rect l="l" t="t" r="r" b="b"/>
              <a:pathLst>
                <a:path w="43" h="46" extrusionOk="0">
                  <a:moveTo>
                    <a:pt x="22" y="0"/>
                  </a:moveTo>
                  <a:cubicBezTo>
                    <a:pt x="34" y="0"/>
                    <a:pt x="43" y="10"/>
                    <a:pt x="43" y="23"/>
                  </a:cubicBezTo>
                  <a:cubicBezTo>
                    <a:pt x="43" y="35"/>
                    <a:pt x="34" y="46"/>
                    <a:pt x="22" y="46"/>
                  </a:cubicBezTo>
                  <a:cubicBezTo>
                    <a:pt x="10" y="46"/>
                    <a:pt x="0" y="35"/>
                    <a:pt x="0" y="23"/>
                  </a:cubicBezTo>
                  <a:cubicBezTo>
                    <a:pt x="0" y="10"/>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 name="Google Shape;997;p33">
              <a:extLst>
                <a:ext uri="{FF2B5EF4-FFF2-40B4-BE49-F238E27FC236}">
                  <a16:creationId xmlns:a16="http://schemas.microsoft.com/office/drawing/2014/main" id="{EC5E72E4-6AEF-1BCF-41E7-3E6CD2FC73B1}"/>
                </a:ext>
              </a:extLst>
            </p:cNvPr>
            <p:cNvSpPr/>
            <p:nvPr/>
          </p:nvSpPr>
          <p:spPr>
            <a:xfrm>
              <a:off x="6385320" y="2789640"/>
              <a:ext cx="117720" cy="56160"/>
            </a:xfrm>
            <a:custGeom>
              <a:avLst/>
              <a:gdLst/>
              <a:ahLst/>
              <a:cxnLst/>
              <a:rect l="l" t="t" r="r" b="b"/>
              <a:pathLst>
                <a:path w="327" h="156" extrusionOk="0">
                  <a:moveTo>
                    <a:pt x="254" y="0"/>
                  </a:moveTo>
                  <a:lnTo>
                    <a:pt x="22" y="0"/>
                  </a:lnTo>
                  <a:cubicBezTo>
                    <a:pt x="10" y="0"/>
                    <a:pt x="0" y="9"/>
                    <a:pt x="0" y="22"/>
                  </a:cubicBezTo>
                  <a:cubicBezTo>
                    <a:pt x="0" y="34"/>
                    <a:pt x="10" y="45"/>
                    <a:pt x="22" y="45"/>
                  </a:cubicBezTo>
                  <a:lnTo>
                    <a:pt x="254" y="45"/>
                  </a:lnTo>
                  <a:cubicBezTo>
                    <a:pt x="270" y="45"/>
                    <a:pt x="284" y="60"/>
                    <a:pt x="284" y="77"/>
                  </a:cubicBezTo>
                  <a:cubicBezTo>
                    <a:pt x="284" y="96"/>
                    <a:pt x="270" y="110"/>
                    <a:pt x="254" y="110"/>
                  </a:cubicBezTo>
                  <a:cubicBezTo>
                    <a:pt x="241" y="110"/>
                    <a:pt x="232" y="121"/>
                    <a:pt x="232" y="133"/>
                  </a:cubicBezTo>
                  <a:cubicBezTo>
                    <a:pt x="232" y="145"/>
                    <a:pt x="241" y="156"/>
                    <a:pt x="254" y="156"/>
                  </a:cubicBezTo>
                  <a:cubicBezTo>
                    <a:pt x="294" y="156"/>
                    <a:pt x="327" y="121"/>
                    <a:pt x="327" y="77"/>
                  </a:cubicBezTo>
                  <a:cubicBezTo>
                    <a:pt x="327" y="34"/>
                    <a:pt x="294" y="0"/>
                    <a:pt x="254" y="0"/>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 name="Google Shape;998;p33">
              <a:extLst>
                <a:ext uri="{FF2B5EF4-FFF2-40B4-BE49-F238E27FC236}">
                  <a16:creationId xmlns:a16="http://schemas.microsoft.com/office/drawing/2014/main" id="{5D87D7C8-F2FF-408A-9BD4-EF47AFAD4688}"/>
                </a:ext>
              </a:extLst>
            </p:cNvPr>
            <p:cNvSpPr/>
            <p:nvPr/>
          </p:nvSpPr>
          <p:spPr>
            <a:xfrm>
              <a:off x="6432840" y="2513880"/>
              <a:ext cx="62640" cy="58320"/>
            </a:xfrm>
            <a:custGeom>
              <a:avLst/>
              <a:gdLst/>
              <a:ahLst/>
              <a:cxnLst/>
              <a:rect l="l" t="t" r="r" b="b"/>
              <a:pathLst>
                <a:path w="174" h="162" extrusionOk="0">
                  <a:moveTo>
                    <a:pt x="21" y="162"/>
                  </a:moveTo>
                  <a:lnTo>
                    <a:pt x="96" y="162"/>
                  </a:lnTo>
                  <a:cubicBezTo>
                    <a:pt x="139" y="162"/>
                    <a:pt x="174" y="126"/>
                    <a:pt x="174" y="81"/>
                  </a:cubicBezTo>
                  <a:cubicBezTo>
                    <a:pt x="174" y="37"/>
                    <a:pt x="139" y="0"/>
                    <a:pt x="96" y="0"/>
                  </a:cubicBezTo>
                  <a:cubicBezTo>
                    <a:pt x="85" y="0"/>
                    <a:pt x="75" y="10"/>
                    <a:pt x="75" y="22"/>
                  </a:cubicBezTo>
                  <a:cubicBezTo>
                    <a:pt x="75" y="36"/>
                    <a:pt x="85" y="45"/>
                    <a:pt x="96" y="45"/>
                  </a:cubicBezTo>
                  <a:cubicBezTo>
                    <a:pt x="115" y="45"/>
                    <a:pt x="130" y="61"/>
                    <a:pt x="130" y="81"/>
                  </a:cubicBezTo>
                  <a:cubicBezTo>
                    <a:pt x="130" y="101"/>
                    <a:pt x="115" y="117"/>
                    <a:pt x="96" y="117"/>
                  </a:cubicBezTo>
                  <a:lnTo>
                    <a:pt x="21" y="117"/>
                  </a:lnTo>
                  <a:cubicBezTo>
                    <a:pt x="9" y="117"/>
                    <a:pt x="0" y="127"/>
                    <a:pt x="0" y="139"/>
                  </a:cubicBezTo>
                  <a:cubicBezTo>
                    <a:pt x="0" y="151"/>
                    <a:pt x="9" y="162"/>
                    <a:pt x="21" y="162"/>
                  </a:cubicBezTo>
                  <a:close/>
                </a:path>
              </a:pathLst>
            </a:custGeom>
            <a:solidFill>
              <a:schemeClr val="dk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999;p33">
              <a:extLst>
                <a:ext uri="{FF2B5EF4-FFF2-40B4-BE49-F238E27FC236}">
                  <a16:creationId xmlns:a16="http://schemas.microsoft.com/office/drawing/2014/main" id="{FB48C446-6E4F-68E0-5DC6-977700E018B9}"/>
                </a:ext>
              </a:extLst>
            </p:cNvPr>
            <p:cNvSpPr/>
            <p:nvPr/>
          </p:nvSpPr>
          <p:spPr>
            <a:xfrm>
              <a:off x="6318720" y="2789640"/>
              <a:ext cx="43920" cy="16200"/>
            </a:xfrm>
            <a:custGeom>
              <a:avLst/>
              <a:gdLst/>
              <a:ahLst/>
              <a:cxnLst/>
              <a:rect l="l" t="t" r="r" b="b"/>
              <a:pathLst>
                <a:path w="122" h="45" extrusionOk="0">
                  <a:moveTo>
                    <a:pt x="100" y="0"/>
                  </a:moveTo>
                  <a:lnTo>
                    <a:pt x="20" y="0"/>
                  </a:lnTo>
                  <a:cubicBezTo>
                    <a:pt x="9" y="0"/>
                    <a:pt x="0" y="9"/>
                    <a:pt x="0" y="22"/>
                  </a:cubicBezTo>
                  <a:cubicBezTo>
                    <a:pt x="0" y="34"/>
                    <a:pt x="9" y="45"/>
                    <a:pt x="20" y="45"/>
                  </a:cubicBezTo>
                  <a:lnTo>
                    <a:pt x="100" y="45"/>
                  </a:lnTo>
                  <a:cubicBezTo>
                    <a:pt x="113" y="45"/>
                    <a:pt x="122" y="34"/>
                    <a:pt x="122" y="22"/>
                  </a:cubicBezTo>
                  <a:cubicBezTo>
                    <a:pt x="122" y="9"/>
                    <a:pt x="113" y="0"/>
                    <a:pt x="10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1000;p33">
              <a:extLst>
                <a:ext uri="{FF2B5EF4-FFF2-40B4-BE49-F238E27FC236}">
                  <a16:creationId xmlns:a16="http://schemas.microsoft.com/office/drawing/2014/main" id="{68AE879F-8B0C-BA54-C5FF-076E82F8F410}"/>
                </a:ext>
              </a:extLst>
            </p:cNvPr>
            <p:cNvSpPr/>
            <p:nvPr/>
          </p:nvSpPr>
          <p:spPr>
            <a:xfrm>
              <a:off x="6383520" y="2556000"/>
              <a:ext cx="33840" cy="16200"/>
            </a:xfrm>
            <a:custGeom>
              <a:avLst/>
              <a:gdLst/>
              <a:ahLst/>
              <a:cxnLst/>
              <a:rect l="l" t="t" r="r" b="b"/>
              <a:pathLst>
                <a:path w="94" h="45" extrusionOk="0">
                  <a:moveTo>
                    <a:pt x="21" y="45"/>
                  </a:moveTo>
                  <a:lnTo>
                    <a:pt x="72" y="45"/>
                  </a:lnTo>
                  <a:cubicBezTo>
                    <a:pt x="84" y="45"/>
                    <a:pt x="94" y="34"/>
                    <a:pt x="94" y="22"/>
                  </a:cubicBezTo>
                  <a:cubicBezTo>
                    <a:pt x="94" y="10"/>
                    <a:pt x="84" y="0"/>
                    <a:pt x="72" y="0"/>
                  </a:cubicBezTo>
                  <a:lnTo>
                    <a:pt x="21" y="0"/>
                  </a:lnTo>
                  <a:cubicBezTo>
                    <a:pt x="9" y="0"/>
                    <a:pt x="0" y="10"/>
                    <a:pt x="0" y="22"/>
                  </a:cubicBezTo>
                  <a:cubicBezTo>
                    <a:pt x="0" y="34"/>
                    <a:pt x="9" y="45"/>
                    <a:pt x="21" y="4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 name="Google Shape;1001;p33">
              <a:extLst>
                <a:ext uri="{FF2B5EF4-FFF2-40B4-BE49-F238E27FC236}">
                  <a16:creationId xmlns:a16="http://schemas.microsoft.com/office/drawing/2014/main" id="{4F922706-B403-33FB-25A2-F0B1A6EC9159}"/>
                </a:ext>
              </a:extLst>
            </p:cNvPr>
            <p:cNvSpPr/>
            <p:nvPr/>
          </p:nvSpPr>
          <p:spPr>
            <a:xfrm>
              <a:off x="5987880" y="2495160"/>
              <a:ext cx="348840" cy="541440"/>
            </a:xfrm>
            <a:custGeom>
              <a:avLst/>
              <a:gdLst/>
              <a:ahLst/>
              <a:cxnLst/>
              <a:rect l="l" t="t" r="r" b="b"/>
              <a:pathLst>
                <a:path w="969" h="1504" extrusionOk="0">
                  <a:moveTo>
                    <a:pt x="677" y="958"/>
                  </a:moveTo>
                  <a:cubicBezTo>
                    <a:pt x="650" y="970"/>
                    <a:pt x="627" y="964"/>
                    <a:pt x="603" y="936"/>
                  </a:cubicBezTo>
                  <a:cubicBezTo>
                    <a:pt x="575" y="906"/>
                    <a:pt x="551" y="852"/>
                    <a:pt x="529" y="804"/>
                  </a:cubicBezTo>
                  <a:cubicBezTo>
                    <a:pt x="523" y="788"/>
                    <a:pt x="515" y="767"/>
                    <a:pt x="512" y="751"/>
                  </a:cubicBezTo>
                  <a:cubicBezTo>
                    <a:pt x="514" y="723"/>
                    <a:pt x="514" y="695"/>
                    <a:pt x="509" y="665"/>
                  </a:cubicBezTo>
                  <a:cubicBezTo>
                    <a:pt x="535" y="661"/>
                    <a:pt x="559" y="649"/>
                    <a:pt x="579" y="633"/>
                  </a:cubicBezTo>
                  <a:cubicBezTo>
                    <a:pt x="595" y="653"/>
                    <a:pt x="612" y="670"/>
                    <a:pt x="630" y="684"/>
                  </a:cubicBezTo>
                  <a:cubicBezTo>
                    <a:pt x="645" y="702"/>
                    <a:pt x="656" y="722"/>
                    <a:pt x="665" y="740"/>
                  </a:cubicBezTo>
                  <a:cubicBezTo>
                    <a:pt x="692" y="804"/>
                    <a:pt x="706" y="851"/>
                    <a:pt x="708" y="886"/>
                  </a:cubicBezTo>
                  <a:cubicBezTo>
                    <a:pt x="712" y="935"/>
                    <a:pt x="693" y="950"/>
                    <a:pt x="677" y="958"/>
                  </a:cubicBezTo>
                  <a:moveTo>
                    <a:pt x="528" y="1459"/>
                  </a:moveTo>
                  <a:lnTo>
                    <a:pt x="466" y="1459"/>
                  </a:lnTo>
                  <a:cubicBezTo>
                    <a:pt x="460" y="1459"/>
                    <a:pt x="455" y="1453"/>
                    <a:pt x="455" y="1447"/>
                  </a:cubicBezTo>
                  <a:lnTo>
                    <a:pt x="455" y="922"/>
                  </a:lnTo>
                  <a:cubicBezTo>
                    <a:pt x="467" y="896"/>
                    <a:pt x="480" y="866"/>
                    <a:pt x="494" y="830"/>
                  </a:cubicBezTo>
                  <a:cubicBezTo>
                    <a:pt x="508" y="862"/>
                    <a:pt x="523" y="895"/>
                    <a:pt x="540" y="923"/>
                  </a:cubicBezTo>
                  <a:lnTo>
                    <a:pt x="540" y="1447"/>
                  </a:lnTo>
                  <a:cubicBezTo>
                    <a:pt x="540" y="1453"/>
                    <a:pt x="535" y="1459"/>
                    <a:pt x="528" y="1459"/>
                  </a:cubicBezTo>
                  <a:moveTo>
                    <a:pt x="266" y="1138"/>
                  </a:moveTo>
                  <a:cubicBezTo>
                    <a:pt x="248" y="1124"/>
                    <a:pt x="198" y="1080"/>
                    <a:pt x="152" y="932"/>
                  </a:cubicBezTo>
                  <a:cubicBezTo>
                    <a:pt x="150" y="930"/>
                    <a:pt x="152" y="928"/>
                    <a:pt x="152" y="927"/>
                  </a:cubicBezTo>
                  <a:cubicBezTo>
                    <a:pt x="153" y="926"/>
                    <a:pt x="154" y="924"/>
                    <a:pt x="157" y="923"/>
                  </a:cubicBezTo>
                  <a:cubicBezTo>
                    <a:pt x="177" y="922"/>
                    <a:pt x="206" y="919"/>
                    <a:pt x="238" y="918"/>
                  </a:cubicBezTo>
                  <a:cubicBezTo>
                    <a:pt x="242" y="964"/>
                    <a:pt x="263" y="995"/>
                    <a:pt x="304" y="1011"/>
                  </a:cubicBezTo>
                  <a:cubicBezTo>
                    <a:pt x="315" y="1016"/>
                    <a:pt x="328" y="1019"/>
                    <a:pt x="338" y="1019"/>
                  </a:cubicBezTo>
                  <a:cubicBezTo>
                    <a:pt x="368" y="1019"/>
                    <a:pt x="392" y="1002"/>
                    <a:pt x="411" y="983"/>
                  </a:cubicBezTo>
                  <a:lnTo>
                    <a:pt x="411" y="1080"/>
                  </a:lnTo>
                  <a:lnTo>
                    <a:pt x="375" y="1056"/>
                  </a:lnTo>
                  <a:cubicBezTo>
                    <a:pt x="365" y="1050"/>
                    <a:pt x="352" y="1052"/>
                    <a:pt x="346" y="1063"/>
                  </a:cubicBezTo>
                  <a:cubicBezTo>
                    <a:pt x="338" y="1074"/>
                    <a:pt x="342" y="1087"/>
                    <a:pt x="352" y="1094"/>
                  </a:cubicBezTo>
                  <a:cubicBezTo>
                    <a:pt x="352" y="1094"/>
                    <a:pt x="410" y="1132"/>
                    <a:pt x="411" y="1134"/>
                  </a:cubicBezTo>
                  <a:lnTo>
                    <a:pt x="411" y="1164"/>
                  </a:lnTo>
                  <a:cubicBezTo>
                    <a:pt x="370" y="1179"/>
                    <a:pt x="314" y="1170"/>
                    <a:pt x="266" y="1138"/>
                  </a:cubicBezTo>
                  <a:moveTo>
                    <a:pt x="125" y="744"/>
                  </a:moveTo>
                  <a:cubicBezTo>
                    <a:pt x="79" y="748"/>
                    <a:pt x="65" y="728"/>
                    <a:pt x="58" y="711"/>
                  </a:cubicBezTo>
                  <a:cubicBezTo>
                    <a:pt x="36" y="659"/>
                    <a:pt x="75" y="618"/>
                    <a:pt x="204" y="557"/>
                  </a:cubicBezTo>
                  <a:cubicBezTo>
                    <a:pt x="223" y="549"/>
                    <a:pt x="243" y="542"/>
                    <a:pt x="264" y="539"/>
                  </a:cubicBezTo>
                  <a:cubicBezTo>
                    <a:pt x="272" y="539"/>
                    <a:pt x="278" y="539"/>
                    <a:pt x="285" y="539"/>
                  </a:cubicBezTo>
                  <a:cubicBezTo>
                    <a:pt x="301" y="539"/>
                    <a:pt x="319" y="538"/>
                    <a:pt x="337" y="535"/>
                  </a:cubicBezTo>
                  <a:cubicBezTo>
                    <a:pt x="340" y="562"/>
                    <a:pt x="352" y="587"/>
                    <a:pt x="367" y="609"/>
                  </a:cubicBezTo>
                  <a:cubicBezTo>
                    <a:pt x="348" y="625"/>
                    <a:pt x="332" y="643"/>
                    <a:pt x="318" y="662"/>
                  </a:cubicBezTo>
                  <a:cubicBezTo>
                    <a:pt x="301" y="678"/>
                    <a:pt x="282" y="690"/>
                    <a:pt x="264" y="699"/>
                  </a:cubicBezTo>
                  <a:cubicBezTo>
                    <a:pt x="204" y="727"/>
                    <a:pt x="159" y="742"/>
                    <a:pt x="125" y="744"/>
                  </a:cubicBezTo>
                  <a:moveTo>
                    <a:pt x="292" y="61"/>
                  </a:moveTo>
                  <a:cubicBezTo>
                    <a:pt x="319" y="48"/>
                    <a:pt x="340" y="54"/>
                    <a:pt x="366" y="82"/>
                  </a:cubicBezTo>
                  <a:cubicBezTo>
                    <a:pt x="394" y="113"/>
                    <a:pt x="418" y="166"/>
                    <a:pt x="438" y="214"/>
                  </a:cubicBezTo>
                  <a:cubicBezTo>
                    <a:pt x="446" y="231"/>
                    <a:pt x="452" y="254"/>
                    <a:pt x="456" y="275"/>
                  </a:cubicBezTo>
                  <a:cubicBezTo>
                    <a:pt x="455" y="301"/>
                    <a:pt x="456" y="326"/>
                    <a:pt x="458" y="354"/>
                  </a:cubicBezTo>
                  <a:cubicBezTo>
                    <a:pt x="434" y="358"/>
                    <a:pt x="410" y="369"/>
                    <a:pt x="390" y="386"/>
                  </a:cubicBezTo>
                  <a:cubicBezTo>
                    <a:pt x="373" y="366"/>
                    <a:pt x="357" y="349"/>
                    <a:pt x="338" y="334"/>
                  </a:cubicBezTo>
                  <a:cubicBezTo>
                    <a:pt x="324" y="315"/>
                    <a:pt x="313" y="297"/>
                    <a:pt x="304" y="278"/>
                  </a:cubicBezTo>
                  <a:cubicBezTo>
                    <a:pt x="277" y="214"/>
                    <a:pt x="263" y="167"/>
                    <a:pt x="261" y="132"/>
                  </a:cubicBezTo>
                  <a:cubicBezTo>
                    <a:pt x="257" y="84"/>
                    <a:pt x="276" y="69"/>
                    <a:pt x="292" y="61"/>
                  </a:cubicBezTo>
                  <a:moveTo>
                    <a:pt x="513" y="211"/>
                  </a:moveTo>
                  <a:cubicBezTo>
                    <a:pt x="574" y="44"/>
                    <a:pt x="618" y="37"/>
                    <a:pt x="650" y="49"/>
                  </a:cubicBezTo>
                  <a:cubicBezTo>
                    <a:pt x="678" y="61"/>
                    <a:pt x="689" y="81"/>
                    <a:pt x="688" y="118"/>
                  </a:cubicBezTo>
                  <a:cubicBezTo>
                    <a:pt x="687" y="161"/>
                    <a:pt x="669" y="217"/>
                    <a:pt x="651" y="266"/>
                  </a:cubicBezTo>
                  <a:cubicBezTo>
                    <a:pt x="633" y="315"/>
                    <a:pt x="598" y="354"/>
                    <a:pt x="570" y="379"/>
                  </a:cubicBezTo>
                  <a:cubicBezTo>
                    <a:pt x="560" y="373"/>
                    <a:pt x="548" y="366"/>
                    <a:pt x="537" y="362"/>
                  </a:cubicBezTo>
                  <a:cubicBezTo>
                    <a:pt x="526" y="357"/>
                    <a:pt x="514" y="354"/>
                    <a:pt x="503" y="353"/>
                  </a:cubicBezTo>
                  <a:cubicBezTo>
                    <a:pt x="496" y="314"/>
                    <a:pt x="495" y="261"/>
                    <a:pt x="513" y="211"/>
                  </a:cubicBezTo>
                  <a:moveTo>
                    <a:pt x="911" y="307"/>
                  </a:moveTo>
                  <a:cubicBezTo>
                    <a:pt x="933" y="359"/>
                    <a:pt x="893" y="401"/>
                    <a:pt x="765" y="461"/>
                  </a:cubicBezTo>
                  <a:cubicBezTo>
                    <a:pt x="748" y="470"/>
                    <a:pt x="727" y="475"/>
                    <a:pt x="706" y="479"/>
                  </a:cubicBezTo>
                  <a:lnTo>
                    <a:pt x="704" y="479"/>
                  </a:lnTo>
                  <a:cubicBezTo>
                    <a:pt x="682" y="478"/>
                    <a:pt x="658" y="479"/>
                    <a:pt x="632" y="482"/>
                  </a:cubicBezTo>
                  <a:cubicBezTo>
                    <a:pt x="631" y="470"/>
                    <a:pt x="627" y="457"/>
                    <a:pt x="621" y="445"/>
                  </a:cubicBezTo>
                  <a:cubicBezTo>
                    <a:pt x="616" y="431"/>
                    <a:pt x="609" y="421"/>
                    <a:pt x="602" y="410"/>
                  </a:cubicBezTo>
                  <a:cubicBezTo>
                    <a:pt x="621" y="393"/>
                    <a:pt x="637" y="375"/>
                    <a:pt x="651" y="355"/>
                  </a:cubicBezTo>
                  <a:cubicBezTo>
                    <a:pt x="668" y="341"/>
                    <a:pt x="687" y="329"/>
                    <a:pt x="704" y="319"/>
                  </a:cubicBezTo>
                  <a:cubicBezTo>
                    <a:pt x="860" y="246"/>
                    <a:pt x="897" y="274"/>
                    <a:pt x="911" y="307"/>
                  </a:cubicBezTo>
                  <a:moveTo>
                    <a:pt x="446" y="615"/>
                  </a:moveTo>
                  <a:cubicBezTo>
                    <a:pt x="391" y="593"/>
                    <a:pt x="363" y="527"/>
                    <a:pt x="384" y="469"/>
                  </a:cubicBezTo>
                  <a:cubicBezTo>
                    <a:pt x="400" y="425"/>
                    <a:pt x="441" y="397"/>
                    <a:pt x="484" y="397"/>
                  </a:cubicBezTo>
                  <a:cubicBezTo>
                    <a:pt x="496" y="397"/>
                    <a:pt x="510" y="399"/>
                    <a:pt x="522" y="403"/>
                  </a:cubicBezTo>
                  <a:cubicBezTo>
                    <a:pt x="550" y="414"/>
                    <a:pt x="570" y="435"/>
                    <a:pt x="583" y="463"/>
                  </a:cubicBezTo>
                  <a:cubicBezTo>
                    <a:pt x="594" y="490"/>
                    <a:pt x="595" y="521"/>
                    <a:pt x="585" y="549"/>
                  </a:cubicBezTo>
                  <a:cubicBezTo>
                    <a:pt x="564" y="607"/>
                    <a:pt x="502" y="637"/>
                    <a:pt x="446" y="615"/>
                  </a:cubicBezTo>
                  <a:moveTo>
                    <a:pt x="456" y="807"/>
                  </a:moveTo>
                  <a:cubicBezTo>
                    <a:pt x="442" y="847"/>
                    <a:pt x="428" y="879"/>
                    <a:pt x="414" y="903"/>
                  </a:cubicBezTo>
                  <a:cubicBezTo>
                    <a:pt x="414" y="904"/>
                    <a:pt x="414" y="904"/>
                    <a:pt x="414" y="904"/>
                  </a:cubicBezTo>
                  <a:cubicBezTo>
                    <a:pt x="405" y="920"/>
                    <a:pt x="398" y="932"/>
                    <a:pt x="389" y="943"/>
                  </a:cubicBezTo>
                  <a:cubicBezTo>
                    <a:pt x="360" y="979"/>
                    <a:pt x="335" y="976"/>
                    <a:pt x="319" y="968"/>
                  </a:cubicBezTo>
                  <a:cubicBezTo>
                    <a:pt x="268" y="948"/>
                    <a:pt x="268" y="890"/>
                    <a:pt x="318" y="752"/>
                  </a:cubicBezTo>
                  <a:cubicBezTo>
                    <a:pt x="335" y="703"/>
                    <a:pt x="370" y="665"/>
                    <a:pt x="399" y="639"/>
                  </a:cubicBezTo>
                  <a:cubicBezTo>
                    <a:pt x="409" y="646"/>
                    <a:pt x="419" y="653"/>
                    <a:pt x="431" y="657"/>
                  </a:cubicBezTo>
                  <a:cubicBezTo>
                    <a:pt x="443" y="662"/>
                    <a:pt x="455" y="665"/>
                    <a:pt x="466" y="666"/>
                  </a:cubicBezTo>
                  <a:cubicBezTo>
                    <a:pt x="472" y="704"/>
                    <a:pt x="474" y="758"/>
                    <a:pt x="456" y="807"/>
                  </a:cubicBezTo>
                  <a:moveTo>
                    <a:pt x="923" y="683"/>
                  </a:moveTo>
                  <a:cubicBezTo>
                    <a:pt x="902" y="736"/>
                    <a:pt x="846" y="736"/>
                    <a:pt x="716" y="684"/>
                  </a:cubicBezTo>
                  <a:cubicBezTo>
                    <a:pt x="668" y="666"/>
                    <a:pt x="632" y="629"/>
                    <a:pt x="608" y="599"/>
                  </a:cubicBezTo>
                  <a:cubicBezTo>
                    <a:pt x="614" y="589"/>
                    <a:pt x="621" y="578"/>
                    <a:pt x="625" y="565"/>
                  </a:cubicBezTo>
                  <a:cubicBezTo>
                    <a:pt x="630" y="553"/>
                    <a:pt x="632" y="541"/>
                    <a:pt x="633" y="529"/>
                  </a:cubicBezTo>
                  <a:cubicBezTo>
                    <a:pt x="671" y="522"/>
                    <a:pt x="721" y="521"/>
                    <a:pt x="768" y="539"/>
                  </a:cubicBezTo>
                  <a:cubicBezTo>
                    <a:pt x="928" y="603"/>
                    <a:pt x="934" y="650"/>
                    <a:pt x="923" y="683"/>
                  </a:cubicBezTo>
                  <a:moveTo>
                    <a:pt x="817" y="879"/>
                  </a:moveTo>
                  <a:cubicBezTo>
                    <a:pt x="794" y="876"/>
                    <a:pt x="772" y="874"/>
                    <a:pt x="750" y="874"/>
                  </a:cubicBezTo>
                  <a:cubicBezTo>
                    <a:pt x="746" y="835"/>
                    <a:pt x="732" y="788"/>
                    <a:pt x="707" y="728"/>
                  </a:cubicBezTo>
                  <a:cubicBezTo>
                    <a:pt x="755" y="748"/>
                    <a:pt x="810" y="767"/>
                    <a:pt x="854" y="768"/>
                  </a:cubicBezTo>
                  <a:cubicBezTo>
                    <a:pt x="857" y="768"/>
                    <a:pt x="858" y="768"/>
                    <a:pt x="860" y="768"/>
                  </a:cubicBezTo>
                  <a:cubicBezTo>
                    <a:pt x="911" y="768"/>
                    <a:pt x="945" y="746"/>
                    <a:pt x="962" y="699"/>
                  </a:cubicBezTo>
                  <a:cubicBezTo>
                    <a:pt x="982" y="643"/>
                    <a:pt x="953" y="601"/>
                    <a:pt x="925" y="575"/>
                  </a:cubicBezTo>
                  <a:cubicBezTo>
                    <a:pt x="896" y="549"/>
                    <a:pt x="853" y="525"/>
                    <a:pt x="789" y="499"/>
                  </a:cubicBezTo>
                  <a:cubicBezTo>
                    <a:pt x="836" y="477"/>
                    <a:pt x="887" y="450"/>
                    <a:pt x="920" y="417"/>
                  </a:cubicBezTo>
                  <a:cubicBezTo>
                    <a:pt x="961" y="378"/>
                    <a:pt x="970" y="335"/>
                    <a:pt x="950" y="289"/>
                  </a:cubicBezTo>
                  <a:cubicBezTo>
                    <a:pt x="926" y="234"/>
                    <a:pt x="877" y="226"/>
                    <a:pt x="840" y="229"/>
                  </a:cubicBezTo>
                  <a:cubicBezTo>
                    <a:pt x="802" y="231"/>
                    <a:pt x="755" y="246"/>
                    <a:pt x="693" y="275"/>
                  </a:cubicBezTo>
                  <a:cubicBezTo>
                    <a:pt x="712" y="225"/>
                    <a:pt x="730" y="167"/>
                    <a:pt x="731" y="120"/>
                  </a:cubicBezTo>
                  <a:cubicBezTo>
                    <a:pt x="732" y="64"/>
                    <a:pt x="711" y="25"/>
                    <a:pt x="665" y="8"/>
                  </a:cubicBezTo>
                  <a:cubicBezTo>
                    <a:pt x="612" y="-14"/>
                    <a:pt x="571" y="17"/>
                    <a:pt x="547" y="46"/>
                  </a:cubicBezTo>
                  <a:cubicBezTo>
                    <a:pt x="522" y="77"/>
                    <a:pt x="499" y="122"/>
                    <a:pt x="475" y="189"/>
                  </a:cubicBezTo>
                  <a:cubicBezTo>
                    <a:pt x="453" y="139"/>
                    <a:pt x="428" y="85"/>
                    <a:pt x="396" y="50"/>
                  </a:cubicBezTo>
                  <a:cubicBezTo>
                    <a:pt x="360" y="9"/>
                    <a:pt x="319" y="-2"/>
                    <a:pt x="275" y="20"/>
                  </a:cubicBezTo>
                  <a:cubicBezTo>
                    <a:pt x="223" y="45"/>
                    <a:pt x="215" y="97"/>
                    <a:pt x="217" y="135"/>
                  </a:cubicBezTo>
                  <a:cubicBezTo>
                    <a:pt x="220" y="175"/>
                    <a:pt x="234" y="225"/>
                    <a:pt x="262" y="290"/>
                  </a:cubicBezTo>
                  <a:cubicBezTo>
                    <a:pt x="247" y="283"/>
                    <a:pt x="234" y="278"/>
                    <a:pt x="221" y="274"/>
                  </a:cubicBezTo>
                  <a:cubicBezTo>
                    <a:pt x="210" y="270"/>
                    <a:pt x="197" y="277"/>
                    <a:pt x="193" y="289"/>
                  </a:cubicBezTo>
                  <a:cubicBezTo>
                    <a:pt x="191" y="301"/>
                    <a:pt x="196" y="313"/>
                    <a:pt x="207" y="317"/>
                  </a:cubicBezTo>
                  <a:cubicBezTo>
                    <a:pt x="221" y="322"/>
                    <a:pt x="236" y="327"/>
                    <a:pt x="253" y="334"/>
                  </a:cubicBezTo>
                  <a:cubicBezTo>
                    <a:pt x="292" y="350"/>
                    <a:pt x="328" y="378"/>
                    <a:pt x="361" y="419"/>
                  </a:cubicBezTo>
                  <a:cubicBezTo>
                    <a:pt x="354" y="430"/>
                    <a:pt x="348" y="441"/>
                    <a:pt x="344" y="453"/>
                  </a:cubicBezTo>
                  <a:cubicBezTo>
                    <a:pt x="339" y="466"/>
                    <a:pt x="337" y="478"/>
                    <a:pt x="335" y="490"/>
                  </a:cubicBezTo>
                  <a:cubicBezTo>
                    <a:pt x="285" y="498"/>
                    <a:pt x="240" y="495"/>
                    <a:pt x="201" y="479"/>
                  </a:cubicBezTo>
                  <a:cubicBezTo>
                    <a:pt x="139" y="454"/>
                    <a:pt x="98" y="433"/>
                    <a:pt x="72" y="409"/>
                  </a:cubicBezTo>
                  <a:cubicBezTo>
                    <a:pt x="37" y="378"/>
                    <a:pt x="40" y="353"/>
                    <a:pt x="46" y="335"/>
                  </a:cubicBezTo>
                  <a:cubicBezTo>
                    <a:pt x="56" y="309"/>
                    <a:pt x="74" y="297"/>
                    <a:pt x="103" y="295"/>
                  </a:cubicBezTo>
                  <a:cubicBezTo>
                    <a:pt x="116" y="295"/>
                    <a:pt x="125" y="285"/>
                    <a:pt x="125" y="271"/>
                  </a:cubicBezTo>
                  <a:cubicBezTo>
                    <a:pt x="125" y="259"/>
                    <a:pt x="115" y="250"/>
                    <a:pt x="102" y="250"/>
                  </a:cubicBezTo>
                  <a:cubicBezTo>
                    <a:pt x="55" y="251"/>
                    <a:pt x="22" y="275"/>
                    <a:pt x="7" y="319"/>
                  </a:cubicBezTo>
                  <a:cubicBezTo>
                    <a:pt x="-13" y="375"/>
                    <a:pt x="16" y="418"/>
                    <a:pt x="44" y="443"/>
                  </a:cubicBezTo>
                  <a:cubicBezTo>
                    <a:pt x="73" y="469"/>
                    <a:pt x="116" y="493"/>
                    <a:pt x="179" y="519"/>
                  </a:cubicBezTo>
                  <a:cubicBezTo>
                    <a:pt x="132" y="542"/>
                    <a:pt x="80" y="569"/>
                    <a:pt x="48" y="601"/>
                  </a:cubicBezTo>
                  <a:cubicBezTo>
                    <a:pt x="8" y="641"/>
                    <a:pt x="-2" y="683"/>
                    <a:pt x="18" y="730"/>
                  </a:cubicBezTo>
                  <a:cubicBezTo>
                    <a:pt x="39" y="778"/>
                    <a:pt x="80" y="790"/>
                    <a:pt x="115" y="790"/>
                  </a:cubicBezTo>
                  <a:cubicBezTo>
                    <a:pt x="120" y="790"/>
                    <a:pt x="125" y="790"/>
                    <a:pt x="129" y="790"/>
                  </a:cubicBezTo>
                  <a:cubicBezTo>
                    <a:pt x="167" y="787"/>
                    <a:pt x="214" y="771"/>
                    <a:pt x="276" y="743"/>
                  </a:cubicBezTo>
                  <a:cubicBezTo>
                    <a:pt x="261" y="784"/>
                    <a:pt x="245" y="831"/>
                    <a:pt x="240" y="872"/>
                  </a:cubicBezTo>
                  <a:cubicBezTo>
                    <a:pt x="206" y="874"/>
                    <a:pt x="173" y="876"/>
                    <a:pt x="152" y="879"/>
                  </a:cubicBezTo>
                  <a:cubicBezTo>
                    <a:pt x="136" y="880"/>
                    <a:pt x="124" y="890"/>
                    <a:pt x="115" y="903"/>
                  </a:cubicBezTo>
                  <a:cubicBezTo>
                    <a:pt x="107" y="916"/>
                    <a:pt x="106" y="932"/>
                    <a:pt x="110" y="947"/>
                  </a:cubicBezTo>
                  <a:cubicBezTo>
                    <a:pt x="160" y="1102"/>
                    <a:pt x="215" y="1156"/>
                    <a:pt x="243" y="1175"/>
                  </a:cubicBezTo>
                  <a:cubicBezTo>
                    <a:pt x="283" y="1202"/>
                    <a:pt x="328" y="1216"/>
                    <a:pt x="370" y="1216"/>
                  </a:cubicBezTo>
                  <a:cubicBezTo>
                    <a:pt x="384" y="1216"/>
                    <a:pt x="398" y="1213"/>
                    <a:pt x="411" y="1211"/>
                  </a:cubicBezTo>
                  <a:lnTo>
                    <a:pt x="411" y="1447"/>
                  </a:lnTo>
                  <a:cubicBezTo>
                    <a:pt x="411" y="1479"/>
                    <a:pt x="436" y="1504"/>
                    <a:pt x="466" y="1504"/>
                  </a:cubicBezTo>
                  <a:lnTo>
                    <a:pt x="528" y="1504"/>
                  </a:lnTo>
                  <a:cubicBezTo>
                    <a:pt x="559" y="1504"/>
                    <a:pt x="583" y="1479"/>
                    <a:pt x="583" y="1447"/>
                  </a:cubicBezTo>
                  <a:lnTo>
                    <a:pt x="583" y="1215"/>
                  </a:lnTo>
                  <a:cubicBezTo>
                    <a:pt x="589" y="1216"/>
                    <a:pt x="594" y="1216"/>
                    <a:pt x="599" y="1216"/>
                  </a:cubicBezTo>
                  <a:cubicBezTo>
                    <a:pt x="641" y="1216"/>
                    <a:pt x="685" y="1202"/>
                    <a:pt x="726" y="1175"/>
                  </a:cubicBezTo>
                  <a:cubicBezTo>
                    <a:pt x="749" y="1160"/>
                    <a:pt x="772" y="1134"/>
                    <a:pt x="792" y="1099"/>
                  </a:cubicBezTo>
                  <a:cubicBezTo>
                    <a:pt x="798" y="1088"/>
                    <a:pt x="796" y="1074"/>
                    <a:pt x="786" y="1067"/>
                  </a:cubicBezTo>
                  <a:cubicBezTo>
                    <a:pt x="775" y="1060"/>
                    <a:pt x="763" y="1064"/>
                    <a:pt x="756" y="1075"/>
                  </a:cubicBezTo>
                  <a:cubicBezTo>
                    <a:pt x="739" y="1104"/>
                    <a:pt x="720" y="1126"/>
                    <a:pt x="702" y="1138"/>
                  </a:cubicBezTo>
                  <a:cubicBezTo>
                    <a:pt x="664" y="1163"/>
                    <a:pt x="621" y="1175"/>
                    <a:pt x="583" y="1170"/>
                  </a:cubicBezTo>
                  <a:lnTo>
                    <a:pt x="583" y="1124"/>
                  </a:lnTo>
                  <a:lnTo>
                    <a:pt x="628" y="1094"/>
                  </a:lnTo>
                  <a:cubicBezTo>
                    <a:pt x="639" y="1087"/>
                    <a:pt x="641" y="1074"/>
                    <a:pt x="635" y="1063"/>
                  </a:cubicBezTo>
                  <a:cubicBezTo>
                    <a:pt x="628" y="1052"/>
                    <a:pt x="616" y="1050"/>
                    <a:pt x="606" y="1056"/>
                  </a:cubicBezTo>
                  <a:lnTo>
                    <a:pt x="583" y="1071"/>
                  </a:lnTo>
                  <a:lnTo>
                    <a:pt x="583" y="979"/>
                  </a:lnTo>
                  <a:cubicBezTo>
                    <a:pt x="604" y="999"/>
                    <a:pt x="627" y="1010"/>
                    <a:pt x="651" y="1010"/>
                  </a:cubicBezTo>
                  <a:cubicBezTo>
                    <a:pt x="665" y="1010"/>
                    <a:pt x="679" y="1006"/>
                    <a:pt x="694" y="999"/>
                  </a:cubicBezTo>
                  <a:cubicBezTo>
                    <a:pt x="731" y="980"/>
                    <a:pt x="746" y="950"/>
                    <a:pt x="750" y="919"/>
                  </a:cubicBezTo>
                  <a:cubicBezTo>
                    <a:pt x="770" y="919"/>
                    <a:pt x="792" y="920"/>
                    <a:pt x="812" y="923"/>
                  </a:cubicBezTo>
                  <a:cubicBezTo>
                    <a:pt x="815" y="924"/>
                    <a:pt x="816" y="926"/>
                    <a:pt x="817" y="927"/>
                  </a:cubicBezTo>
                  <a:cubicBezTo>
                    <a:pt x="817" y="928"/>
                    <a:pt x="819" y="930"/>
                    <a:pt x="817" y="932"/>
                  </a:cubicBezTo>
                  <a:cubicBezTo>
                    <a:pt x="812" y="951"/>
                    <a:pt x="805" y="970"/>
                    <a:pt x="798" y="987"/>
                  </a:cubicBezTo>
                  <a:cubicBezTo>
                    <a:pt x="793" y="999"/>
                    <a:pt x="798" y="1012"/>
                    <a:pt x="810" y="1016"/>
                  </a:cubicBezTo>
                  <a:cubicBezTo>
                    <a:pt x="812" y="1018"/>
                    <a:pt x="815" y="1019"/>
                    <a:pt x="819" y="1019"/>
                  </a:cubicBezTo>
                  <a:cubicBezTo>
                    <a:pt x="826" y="1019"/>
                    <a:pt x="834" y="1014"/>
                    <a:pt x="838" y="1004"/>
                  </a:cubicBezTo>
                  <a:cubicBezTo>
                    <a:pt x="845" y="986"/>
                    <a:pt x="852" y="967"/>
                    <a:pt x="858" y="947"/>
                  </a:cubicBezTo>
                  <a:cubicBezTo>
                    <a:pt x="863" y="932"/>
                    <a:pt x="862" y="916"/>
                    <a:pt x="853" y="903"/>
                  </a:cubicBezTo>
                  <a:cubicBezTo>
                    <a:pt x="845" y="890"/>
                    <a:pt x="833" y="880"/>
                    <a:pt x="817" y="87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pic>
        <p:nvPicPr>
          <p:cNvPr id="4" name="Picture 3" descr="A screenshot of a graph&#10;&#10;Description automatically generated">
            <a:extLst>
              <a:ext uri="{FF2B5EF4-FFF2-40B4-BE49-F238E27FC236}">
                <a16:creationId xmlns:a16="http://schemas.microsoft.com/office/drawing/2014/main" id="{E33A94FF-77AC-0AEC-6D5F-881B82AF1259}"/>
              </a:ext>
            </a:extLst>
          </p:cNvPr>
          <p:cNvPicPr>
            <a:picLocks noChangeAspect="1"/>
          </p:cNvPicPr>
          <p:nvPr/>
        </p:nvPicPr>
        <p:blipFill>
          <a:blip r:embed="rId3"/>
          <a:stretch>
            <a:fillRect/>
          </a:stretch>
        </p:blipFill>
        <p:spPr>
          <a:xfrm>
            <a:off x="2151396" y="976238"/>
            <a:ext cx="4841208" cy="4167262"/>
          </a:xfrm>
          <a:prstGeom prst="rect">
            <a:avLst/>
          </a:prstGeom>
        </p:spPr>
      </p:pic>
    </p:spTree>
    <p:extLst>
      <p:ext uri="{BB962C8B-B14F-4D97-AF65-F5344CB8AC3E}">
        <p14:creationId xmlns:p14="http://schemas.microsoft.com/office/powerpoint/2010/main" val="2470482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63609" y="445025"/>
            <a:ext cx="8817997"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dirty="0">
                <a:solidFill>
                  <a:srgbClr val="5E3407"/>
                </a:solidFill>
              </a:rPr>
              <a:t>WHAT IF THERE ARE NO INITIAL RESOURCES?</a:t>
            </a:r>
          </a:p>
        </p:txBody>
      </p:sp>
      <p:sp>
        <p:nvSpPr>
          <p:cNvPr id="3" name="Google Shape;1212;p39">
            <a:extLst>
              <a:ext uri="{FF2B5EF4-FFF2-40B4-BE49-F238E27FC236}">
                <a16:creationId xmlns:a16="http://schemas.microsoft.com/office/drawing/2014/main" id="{1E929AB1-59D0-B169-8617-C9843C33093D}"/>
              </a:ext>
            </a:extLst>
          </p:cNvPr>
          <p:cNvSpPr/>
          <p:nvPr/>
        </p:nvSpPr>
        <p:spPr>
          <a:xfrm>
            <a:off x="1364356" y="604129"/>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pic>
        <p:nvPicPr>
          <p:cNvPr id="7" name="Picture 6" descr="A screenshot of a graph&#10;&#10;Description automatically generated">
            <a:extLst>
              <a:ext uri="{FF2B5EF4-FFF2-40B4-BE49-F238E27FC236}">
                <a16:creationId xmlns:a16="http://schemas.microsoft.com/office/drawing/2014/main" id="{E45CC3CD-1D5C-9DEF-2BE6-C70485D3ABA6}"/>
              </a:ext>
            </a:extLst>
          </p:cNvPr>
          <p:cNvPicPr>
            <a:picLocks noChangeAspect="1"/>
          </p:cNvPicPr>
          <p:nvPr/>
        </p:nvPicPr>
        <p:blipFill>
          <a:blip r:embed="rId3"/>
          <a:stretch>
            <a:fillRect/>
          </a:stretch>
        </p:blipFill>
        <p:spPr>
          <a:xfrm>
            <a:off x="2293952" y="977818"/>
            <a:ext cx="4556096" cy="4165682"/>
          </a:xfrm>
          <a:prstGeom prst="rect">
            <a:avLst/>
          </a:prstGeom>
        </p:spPr>
      </p:pic>
    </p:spTree>
    <p:extLst>
      <p:ext uri="{BB962C8B-B14F-4D97-AF65-F5344CB8AC3E}">
        <p14:creationId xmlns:p14="http://schemas.microsoft.com/office/powerpoint/2010/main" val="655153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57515D8-F4F3-4513-5164-5F14918C7FF4}"/>
              </a:ext>
            </a:extLst>
          </p:cNvPr>
          <p:cNvSpPr>
            <a:spLocks noGrp="1"/>
          </p:cNvSpPr>
          <p:nvPr>
            <p:ph type="title"/>
          </p:nvPr>
        </p:nvSpPr>
        <p:spPr/>
        <p:txBody>
          <a:bodyPr/>
          <a:lstStyle/>
          <a:p>
            <a:r>
              <a:rPr lang="en-IT" b="1" dirty="0">
                <a:solidFill>
                  <a:srgbClr val="5E3407"/>
                </a:solidFill>
              </a:rPr>
              <a:t>04 </a:t>
            </a:r>
            <a:r>
              <a:rPr lang="en-IT" dirty="0">
                <a:solidFill>
                  <a:srgbClr val="5E3407"/>
                </a:solidFill>
              </a:rPr>
              <a:t>FURTHER WORKS</a:t>
            </a:r>
          </a:p>
        </p:txBody>
      </p:sp>
      <p:sp>
        <p:nvSpPr>
          <p:cNvPr id="59" name="Google Shape;379;p40">
            <a:extLst>
              <a:ext uri="{FF2B5EF4-FFF2-40B4-BE49-F238E27FC236}">
                <a16:creationId xmlns:a16="http://schemas.microsoft.com/office/drawing/2014/main" id="{A7A04AE7-AD14-C0E1-42F2-9EC433FA93B9}"/>
              </a:ext>
            </a:extLst>
          </p:cNvPr>
          <p:cNvSpPr/>
          <p:nvPr/>
        </p:nvSpPr>
        <p:spPr>
          <a:xfrm>
            <a:off x="920472" y="1650488"/>
            <a:ext cx="878426" cy="76143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64" name="Google Shape;385;p40">
            <a:extLst>
              <a:ext uri="{FF2B5EF4-FFF2-40B4-BE49-F238E27FC236}">
                <a16:creationId xmlns:a16="http://schemas.microsoft.com/office/drawing/2014/main" id="{BA1BCA27-05EF-7FE4-56C9-931431756C32}"/>
              </a:ext>
            </a:extLst>
          </p:cNvPr>
          <p:cNvSpPr txBox="1">
            <a:spLocks/>
          </p:cNvSpPr>
          <p:nvPr/>
        </p:nvSpPr>
        <p:spPr>
          <a:xfrm>
            <a:off x="1990936" y="2211684"/>
            <a:ext cx="2190300" cy="21378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1pPr>
            <a:lvl2pPr marL="914400" marR="0" lvl="1" indent="-317500" algn="ctr" rtl="0">
              <a:lnSpc>
                <a:spcPct val="100000"/>
              </a:lnSpc>
              <a:spcBef>
                <a:spcPts val="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2pPr>
            <a:lvl3pPr marL="1371600" marR="0" lvl="2"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3pPr>
            <a:lvl4pPr marL="1828800" marR="0" lvl="3"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4pPr>
            <a:lvl5pPr marL="2286000" marR="0" lvl="4"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5pPr>
            <a:lvl6pPr marL="2743200" marR="0" lvl="5"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6pPr>
            <a:lvl7pPr marL="3200400" marR="0" lvl="6"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7pPr>
            <a:lvl8pPr marL="3657600" marR="0" lvl="7"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8pPr>
            <a:lvl9pPr marL="4114800" marR="0" lvl="8" indent="-317500" algn="ctr" rtl="0">
              <a:lnSpc>
                <a:spcPct val="100000"/>
              </a:lnSpc>
              <a:spcBef>
                <a:spcPts val="1600"/>
              </a:spcBef>
              <a:spcAft>
                <a:spcPts val="160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9pPr>
          </a:lstStyle>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r>
              <a:rPr lang="en-GB" sz="1600" dirty="0">
                <a:solidFill>
                  <a:srgbClr val="5E3407"/>
                </a:solidFill>
                <a:latin typeface="Livvic" pitchFamily="2" charset="77"/>
              </a:rPr>
              <a:t>F</a:t>
            </a:r>
            <a:r>
              <a:rPr kumimoji="0" lang="en-GB" sz="1600" b="0" i="0" u="none" strike="noStrike" kern="0" cap="none" spc="0" normalizeH="0" baseline="0" noProof="0" dirty="0" err="1">
                <a:ln>
                  <a:noFill/>
                </a:ln>
                <a:solidFill>
                  <a:srgbClr val="5E3407"/>
                </a:solidFill>
                <a:effectLst/>
                <a:uLnTx/>
                <a:uFillTx/>
                <a:latin typeface="Livvic" pitchFamily="2" charset="77"/>
                <a:sym typeface="Outfit Light"/>
              </a:rPr>
              <a:t>oragers</a:t>
            </a:r>
            <a:r>
              <a:rPr kumimoji="0" lang="en-GB" sz="1600" b="0" i="0" u="none" strike="noStrike" kern="0" cap="none" spc="0" normalizeH="0" baseline="0" noProof="0" dirty="0">
                <a:ln>
                  <a:noFill/>
                </a:ln>
                <a:solidFill>
                  <a:srgbClr val="5E3407"/>
                </a:solidFill>
                <a:effectLst/>
                <a:uLnTx/>
                <a:uFillTx/>
                <a:latin typeface="Livvic" pitchFamily="2" charset="77"/>
                <a:sym typeface="Outfit Light"/>
              </a:rPr>
              <a:t> also can move around inside and outside the hive</a:t>
            </a:r>
          </a:p>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endParaRPr kumimoji="0" lang="en-GB" sz="1600" b="0" i="0" u="none" strike="noStrike" kern="0" cap="none" spc="0" normalizeH="0" baseline="0" noProof="0" dirty="0">
              <a:ln>
                <a:noFill/>
              </a:ln>
              <a:solidFill>
                <a:srgbClr val="5E3407"/>
              </a:solidFill>
              <a:effectLst/>
              <a:uLnTx/>
              <a:uFillTx/>
              <a:latin typeface="Livvic" pitchFamily="2" charset="77"/>
              <a:sym typeface="Outfit Light"/>
            </a:endParaRPr>
          </a:p>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r>
              <a:rPr lang="en-GB" sz="1600" dirty="0">
                <a:solidFill>
                  <a:srgbClr val="5E3407"/>
                </a:solidFill>
                <a:latin typeface="Livvic" pitchFamily="2" charset="77"/>
                <a:sym typeface="Wingdings" pitchFamily="2" charset="2"/>
              </a:rPr>
              <a:t></a:t>
            </a:r>
            <a:r>
              <a:rPr lang="en-GB" sz="1600" dirty="0">
                <a:solidFill>
                  <a:srgbClr val="5E3407"/>
                </a:solidFill>
                <a:latin typeface="Livvic" pitchFamily="2" charset="77"/>
              </a:rPr>
              <a:t> More context awareness and a step forward swarm intelligent system</a:t>
            </a:r>
            <a:endParaRPr kumimoji="0" lang="en-GB" sz="1600" b="0" i="0" u="none" strike="noStrike" kern="0" cap="none" spc="0" normalizeH="0" baseline="0" noProof="0" dirty="0">
              <a:ln>
                <a:noFill/>
              </a:ln>
              <a:solidFill>
                <a:srgbClr val="5E3407"/>
              </a:solidFill>
              <a:effectLst/>
              <a:uLnTx/>
              <a:uFillTx/>
              <a:latin typeface="Livvic" pitchFamily="2" charset="77"/>
              <a:sym typeface="Outfit Light"/>
            </a:endParaRPr>
          </a:p>
        </p:txBody>
      </p:sp>
      <p:sp>
        <p:nvSpPr>
          <p:cNvPr id="66" name="Google Shape;387;p40">
            <a:extLst>
              <a:ext uri="{FF2B5EF4-FFF2-40B4-BE49-F238E27FC236}">
                <a16:creationId xmlns:a16="http://schemas.microsoft.com/office/drawing/2014/main" id="{D537D4E1-1645-79E9-8A39-914F459732FE}"/>
              </a:ext>
            </a:extLst>
          </p:cNvPr>
          <p:cNvSpPr txBox="1">
            <a:spLocks/>
          </p:cNvSpPr>
          <p:nvPr/>
        </p:nvSpPr>
        <p:spPr>
          <a:xfrm>
            <a:off x="1990943" y="1492902"/>
            <a:ext cx="2190300" cy="89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400" b="1" i="0" u="none" strike="noStrike" cap="none">
                <a:solidFill>
                  <a:schemeClr val="dk1"/>
                </a:solidFill>
                <a:latin typeface="Philosopher"/>
                <a:ea typeface="Philosopher"/>
                <a:cs typeface="Philosopher"/>
                <a:sym typeface="Philosophe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5E3407"/>
              </a:buClr>
              <a:buSzPts val="2400"/>
              <a:buFont typeface="Bebas Neue"/>
              <a:buNone/>
              <a:tabLst/>
              <a:defRPr/>
            </a:pPr>
            <a:r>
              <a:rPr kumimoji="0" lang="en-GB" sz="1600" b="1" i="0" u="none" strike="noStrike" kern="0" cap="none" spc="0" normalizeH="0" baseline="0" noProof="0" dirty="0">
                <a:ln>
                  <a:noFill/>
                </a:ln>
                <a:solidFill>
                  <a:srgbClr val="5E3407"/>
                </a:solidFill>
                <a:effectLst/>
                <a:uLnTx/>
                <a:uFillTx/>
                <a:latin typeface="Livvic" pitchFamily="2" charset="77"/>
                <a:sym typeface="Philosopher"/>
              </a:rPr>
              <a:t>Add locality to the resources</a:t>
            </a:r>
          </a:p>
        </p:txBody>
      </p:sp>
      <p:sp>
        <p:nvSpPr>
          <p:cNvPr id="70" name="Google Shape;391;p40">
            <a:extLst>
              <a:ext uri="{FF2B5EF4-FFF2-40B4-BE49-F238E27FC236}">
                <a16:creationId xmlns:a16="http://schemas.microsoft.com/office/drawing/2014/main" id="{502F209C-C896-8C48-F2AD-D8FA40E22251}"/>
              </a:ext>
            </a:extLst>
          </p:cNvPr>
          <p:cNvSpPr txBox="1">
            <a:spLocks/>
          </p:cNvSpPr>
          <p:nvPr/>
        </p:nvSpPr>
        <p:spPr>
          <a:xfrm>
            <a:off x="1037635" y="1807403"/>
            <a:ext cx="6441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hilosopher"/>
              <a:buNone/>
              <a:defRPr sz="2900" b="1" i="0" u="none" strike="noStrike" cap="none">
                <a:solidFill>
                  <a:schemeClr val="dk1"/>
                </a:solidFill>
                <a:latin typeface="Philosopher"/>
                <a:ea typeface="Philosopher"/>
                <a:cs typeface="Philosopher"/>
                <a:sym typeface="Philosopher"/>
              </a:defRPr>
            </a:lvl1pPr>
            <a:lvl2pPr marR="0" lvl="1"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2pPr>
            <a:lvl3pPr marR="0" lvl="2"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3pPr>
            <a:lvl4pPr marR="0" lvl="3"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4pPr>
            <a:lvl5pPr marR="0" lvl="4"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5pPr>
            <a:lvl6pPr marR="0" lvl="5"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6pPr>
            <a:lvl7pPr marR="0" lvl="6"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7pPr>
            <a:lvl8pPr marR="0" lvl="7"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8pPr>
            <a:lvl9pPr marR="0" lvl="8"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9pPr>
          </a:lstStyle>
          <a:p>
            <a:pPr marL="0" marR="0" lvl="0" indent="0" algn="ctr" defTabSz="914400" rtl="0" eaLnBrk="1" fontAlgn="auto" latinLnBrk="0" hangingPunct="1">
              <a:lnSpc>
                <a:spcPct val="100000"/>
              </a:lnSpc>
              <a:spcBef>
                <a:spcPts val="0"/>
              </a:spcBef>
              <a:spcAft>
                <a:spcPts val="0"/>
              </a:spcAft>
              <a:buClr>
                <a:srgbClr val="5E3407"/>
              </a:buClr>
              <a:buSzPts val="3000"/>
              <a:buFont typeface="Philosopher"/>
              <a:buNone/>
              <a:tabLst/>
              <a:defRPr/>
            </a:pPr>
            <a:r>
              <a:rPr kumimoji="0" lang="en" sz="1600" b="1" i="0" u="none" strike="noStrike" kern="0" cap="none" spc="0" normalizeH="0" baseline="0" noProof="0" dirty="0">
                <a:ln>
                  <a:noFill/>
                </a:ln>
                <a:solidFill>
                  <a:srgbClr val="5E3407"/>
                </a:solidFill>
                <a:effectLst/>
                <a:uLnTx/>
                <a:uFillTx/>
                <a:latin typeface="Livvic" pitchFamily="2" charset="77"/>
                <a:sym typeface="Philosopher"/>
              </a:rPr>
              <a:t>01</a:t>
            </a:r>
          </a:p>
        </p:txBody>
      </p:sp>
      <p:sp>
        <p:nvSpPr>
          <p:cNvPr id="2" name="Google Shape;379;p40">
            <a:extLst>
              <a:ext uri="{FF2B5EF4-FFF2-40B4-BE49-F238E27FC236}">
                <a16:creationId xmlns:a16="http://schemas.microsoft.com/office/drawing/2014/main" id="{F9DF0589-C03B-5D50-B55A-131EB26F5FDE}"/>
              </a:ext>
            </a:extLst>
          </p:cNvPr>
          <p:cNvSpPr/>
          <p:nvPr/>
        </p:nvSpPr>
        <p:spPr>
          <a:xfrm>
            <a:off x="4785161" y="1683440"/>
            <a:ext cx="878426" cy="76143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3" name="Google Shape;385;p40">
            <a:extLst>
              <a:ext uri="{FF2B5EF4-FFF2-40B4-BE49-F238E27FC236}">
                <a16:creationId xmlns:a16="http://schemas.microsoft.com/office/drawing/2014/main" id="{8AE29109-9D91-3BBE-3CC3-85D36E8A3E4A}"/>
              </a:ext>
            </a:extLst>
          </p:cNvPr>
          <p:cNvSpPr txBox="1">
            <a:spLocks/>
          </p:cNvSpPr>
          <p:nvPr/>
        </p:nvSpPr>
        <p:spPr>
          <a:xfrm>
            <a:off x="5855625" y="2244637"/>
            <a:ext cx="2190300" cy="2137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1pPr>
            <a:lvl2pPr marL="914400" marR="0" lvl="1" indent="-317500" algn="ctr" rtl="0">
              <a:lnSpc>
                <a:spcPct val="100000"/>
              </a:lnSpc>
              <a:spcBef>
                <a:spcPts val="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2pPr>
            <a:lvl3pPr marL="1371600" marR="0" lvl="2"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3pPr>
            <a:lvl4pPr marL="1828800" marR="0" lvl="3"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4pPr>
            <a:lvl5pPr marL="2286000" marR="0" lvl="4"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5pPr>
            <a:lvl6pPr marL="2743200" marR="0" lvl="5"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6pPr>
            <a:lvl7pPr marL="3200400" marR="0" lvl="6"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7pPr>
            <a:lvl8pPr marL="3657600" marR="0" lvl="7" indent="-317500" algn="ctr" rtl="0">
              <a:lnSpc>
                <a:spcPct val="100000"/>
              </a:lnSpc>
              <a:spcBef>
                <a:spcPts val="1600"/>
              </a:spcBef>
              <a:spcAft>
                <a:spcPts val="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8pPr>
            <a:lvl9pPr marL="4114800" marR="0" lvl="8" indent="-317500" algn="ctr" rtl="0">
              <a:lnSpc>
                <a:spcPct val="100000"/>
              </a:lnSpc>
              <a:spcBef>
                <a:spcPts val="1600"/>
              </a:spcBef>
              <a:spcAft>
                <a:spcPts val="1600"/>
              </a:spcAft>
              <a:buClr>
                <a:schemeClr val="dk1"/>
              </a:buClr>
              <a:buSzPts val="1400"/>
              <a:buFont typeface="Outfit Light"/>
              <a:buNone/>
              <a:defRPr sz="1400" b="0" i="0" u="none" strike="noStrike" cap="none">
                <a:solidFill>
                  <a:schemeClr val="dk1"/>
                </a:solidFill>
                <a:latin typeface="Outfit Light"/>
                <a:ea typeface="Outfit Light"/>
                <a:cs typeface="Outfit Light"/>
                <a:sym typeface="Outfit Light"/>
              </a:defRPr>
            </a:lvl9pPr>
          </a:lstStyle>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r>
              <a:rPr lang="en-GB" sz="1600" dirty="0">
                <a:solidFill>
                  <a:srgbClr val="5E3407"/>
                </a:solidFill>
                <a:latin typeface="Livvic" pitchFamily="2" charset="77"/>
              </a:rPr>
              <a:t>Based on the weather, bees forage different level of food and eat different levels of food </a:t>
            </a:r>
          </a:p>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endParaRPr kumimoji="0" lang="en-GB" sz="1600" b="0" i="0" u="none" strike="noStrike" kern="0" cap="none" spc="0" normalizeH="0" baseline="0" noProof="0" dirty="0">
              <a:ln>
                <a:noFill/>
              </a:ln>
              <a:solidFill>
                <a:srgbClr val="5E3407"/>
              </a:solidFill>
              <a:effectLst/>
              <a:uLnTx/>
              <a:uFillTx/>
              <a:latin typeface="Livvic" pitchFamily="2" charset="77"/>
              <a:sym typeface="Outfit Light"/>
            </a:endParaRPr>
          </a:p>
          <a:p>
            <a:pPr marL="0" marR="0" lvl="0" indent="0" algn="l" defTabSz="914400" rtl="0" eaLnBrk="1" fontAlgn="auto" latinLnBrk="0" hangingPunct="1">
              <a:lnSpc>
                <a:spcPct val="100000"/>
              </a:lnSpc>
              <a:spcBef>
                <a:spcPts val="0"/>
              </a:spcBef>
              <a:spcAft>
                <a:spcPts val="0"/>
              </a:spcAft>
              <a:buClr>
                <a:srgbClr val="5E3407"/>
              </a:buClr>
              <a:buSzPts val="1400"/>
              <a:buFont typeface="Outfit Light"/>
              <a:buNone/>
              <a:tabLst/>
              <a:defRPr/>
            </a:pPr>
            <a:r>
              <a:rPr lang="en-GB" sz="1600" dirty="0">
                <a:solidFill>
                  <a:srgbClr val="5E3407"/>
                </a:solidFill>
                <a:latin typeface="Livvic" pitchFamily="2" charset="77"/>
                <a:sym typeface="Wingdings" pitchFamily="2" charset="2"/>
              </a:rPr>
              <a:t></a:t>
            </a:r>
            <a:r>
              <a:rPr lang="en-GB" sz="1600" dirty="0">
                <a:solidFill>
                  <a:srgbClr val="5E3407"/>
                </a:solidFill>
                <a:latin typeface="Livvic" pitchFamily="2" charset="77"/>
              </a:rPr>
              <a:t> To better simulate the hive and add more context awareness</a:t>
            </a:r>
            <a:endParaRPr kumimoji="0" lang="en-GB" sz="1600" b="0" i="0" u="none" strike="noStrike" kern="0" cap="none" spc="0" normalizeH="0" baseline="0" noProof="0" dirty="0">
              <a:ln>
                <a:noFill/>
              </a:ln>
              <a:solidFill>
                <a:srgbClr val="5E3407"/>
              </a:solidFill>
              <a:effectLst/>
              <a:uLnTx/>
              <a:uFillTx/>
              <a:latin typeface="Livvic" pitchFamily="2" charset="77"/>
              <a:sym typeface="Outfit Light"/>
            </a:endParaRPr>
          </a:p>
        </p:txBody>
      </p:sp>
      <p:sp>
        <p:nvSpPr>
          <p:cNvPr id="4" name="Google Shape;387;p40">
            <a:extLst>
              <a:ext uri="{FF2B5EF4-FFF2-40B4-BE49-F238E27FC236}">
                <a16:creationId xmlns:a16="http://schemas.microsoft.com/office/drawing/2014/main" id="{D12F109C-8100-4CA9-6452-9D82D9D1F7CA}"/>
              </a:ext>
            </a:extLst>
          </p:cNvPr>
          <p:cNvSpPr txBox="1">
            <a:spLocks/>
          </p:cNvSpPr>
          <p:nvPr/>
        </p:nvSpPr>
        <p:spPr>
          <a:xfrm>
            <a:off x="5855625" y="1235090"/>
            <a:ext cx="2190300" cy="89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2400" b="1" i="0" u="none" strike="noStrike" cap="none">
                <a:solidFill>
                  <a:schemeClr val="dk1"/>
                </a:solidFill>
                <a:latin typeface="Philosopher"/>
                <a:ea typeface="Philosopher"/>
                <a:cs typeface="Philosopher"/>
                <a:sym typeface="Philosophe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5E3407"/>
              </a:buClr>
              <a:buSzPts val="2400"/>
              <a:buFont typeface="Bebas Neue"/>
              <a:buNone/>
              <a:tabLst/>
              <a:defRPr/>
            </a:pPr>
            <a:r>
              <a:rPr kumimoji="0" lang="en-GB" sz="1600" b="1" i="0" u="none" strike="noStrike" kern="0" cap="none" spc="0" normalizeH="0" baseline="0" noProof="0" dirty="0">
                <a:ln>
                  <a:noFill/>
                </a:ln>
                <a:solidFill>
                  <a:srgbClr val="5E3407"/>
                </a:solidFill>
                <a:effectLst/>
                <a:uLnTx/>
                <a:uFillTx/>
                <a:latin typeface="Livvic" pitchFamily="2" charset="77"/>
                <a:sym typeface="Philosopher"/>
              </a:rPr>
              <a:t>Add seasonality</a:t>
            </a:r>
          </a:p>
        </p:txBody>
      </p:sp>
      <p:sp>
        <p:nvSpPr>
          <p:cNvPr id="6" name="Google Shape;391;p40">
            <a:extLst>
              <a:ext uri="{FF2B5EF4-FFF2-40B4-BE49-F238E27FC236}">
                <a16:creationId xmlns:a16="http://schemas.microsoft.com/office/drawing/2014/main" id="{D6BCA6E6-BF25-1C7C-9C22-FBD962997410}"/>
              </a:ext>
            </a:extLst>
          </p:cNvPr>
          <p:cNvSpPr txBox="1">
            <a:spLocks/>
          </p:cNvSpPr>
          <p:nvPr/>
        </p:nvSpPr>
        <p:spPr>
          <a:xfrm>
            <a:off x="4902324" y="1840355"/>
            <a:ext cx="6441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Philosopher"/>
              <a:buNone/>
              <a:defRPr sz="2900" b="1" i="0" u="none" strike="noStrike" cap="none">
                <a:solidFill>
                  <a:schemeClr val="dk1"/>
                </a:solidFill>
                <a:latin typeface="Philosopher"/>
                <a:ea typeface="Philosopher"/>
                <a:cs typeface="Philosopher"/>
                <a:sym typeface="Philosopher"/>
              </a:defRPr>
            </a:lvl1pPr>
            <a:lvl2pPr marR="0" lvl="1"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2pPr>
            <a:lvl3pPr marR="0" lvl="2"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3pPr>
            <a:lvl4pPr marR="0" lvl="3"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4pPr>
            <a:lvl5pPr marR="0" lvl="4"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5pPr>
            <a:lvl6pPr marR="0" lvl="5"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6pPr>
            <a:lvl7pPr marR="0" lvl="6"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7pPr>
            <a:lvl8pPr marR="0" lvl="7"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8pPr>
            <a:lvl9pPr marR="0" lvl="8" algn="l" rtl="0">
              <a:lnSpc>
                <a:spcPct val="100000"/>
              </a:lnSpc>
              <a:spcBef>
                <a:spcPts val="0"/>
              </a:spcBef>
              <a:spcAft>
                <a:spcPts val="0"/>
              </a:spcAft>
              <a:buClr>
                <a:schemeClr val="dk1"/>
              </a:buClr>
              <a:buSzPts val="3000"/>
              <a:buFont typeface="Philosopher"/>
              <a:buNone/>
              <a:defRPr sz="3000" b="1" i="0" u="none" strike="noStrike" cap="none">
                <a:solidFill>
                  <a:schemeClr val="dk1"/>
                </a:solidFill>
                <a:latin typeface="Philosopher"/>
                <a:ea typeface="Philosopher"/>
                <a:cs typeface="Philosopher"/>
                <a:sym typeface="Philosopher"/>
              </a:defRPr>
            </a:lvl9pPr>
          </a:lstStyle>
          <a:p>
            <a:pPr marL="0" marR="0" lvl="0" indent="0" algn="ctr" defTabSz="914400" rtl="0" eaLnBrk="1" fontAlgn="auto" latinLnBrk="0" hangingPunct="1">
              <a:lnSpc>
                <a:spcPct val="100000"/>
              </a:lnSpc>
              <a:spcBef>
                <a:spcPts val="0"/>
              </a:spcBef>
              <a:spcAft>
                <a:spcPts val="0"/>
              </a:spcAft>
              <a:buClr>
                <a:srgbClr val="5E3407"/>
              </a:buClr>
              <a:buSzPts val="3000"/>
              <a:buFont typeface="Philosopher"/>
              <a:buNone/>
              <a:tabLst/>
              <a:defRPr/>
            </a:pPr>
            <a:r>
              <a:rPr kumimoji="0" lang="en" sz="1600" b="1" i="0" u="none" strike="noStrike" kern="0" cap="none" spc="0" normalizeH="0" baseline="0" noProof="0" dirty="0">
                <a:ln>
                  <a:noFill/>
                </a:ln>
                <a:solidFill>
                  <a:srgbClr val="5E3407"/>
                </a:solidFill>
                <a:effectLst/>
                <a:uLnTx/>
                <a:uFillTx/>
                <a:latin typeface="Livvic" pitchFamily="2" charset="77"/>
                <a:sym typeface="Philosopher"/>
              </a:rPr>
              <a:t>02</a:t>
            </a:r>
          </a:p>
        </p:txBody>
      </p:sp>
    </p:spTree>
    <p:extLst>
      <p:ext uri="{BB962C8B-B14F-4D97-AF65-F5344CB8AC3E}">
        <p14:creationId xmlns:p14="http://schemas.microsoft.com/office/powerpoint/2010/main" val="2731420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35"/>
          <p:cNvSpPr txBox="1">
            <a:spLocks noGrp="1"/>
          </p:cNvSpPr>
          <p:nvPr>
            <p:ph type="title"/>
          </p:nvPr>
        </p:nvSpPr>
        <p:spPr>
          <a:xfrm>
            <a:off x="1339787" y="1307598"/>
            <a:ext cx="6464410" cy="183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rgbClr val="5E3407"/>
                </a:solidFill>
              </a:rPr>
              <a:t>THANK YOU FOR THE ATTENTION</a:t>
            </a:r>
            <a:endParaRPr b="1" dirty="0">
              <a:solidFill>
                <a:srgbClr val="5E3407"/>
              </a:solidFill>
            </a:endParaRPr>
          </a:p>
        </p:txBody>
      </p:sp>
      <p:sp>
        <p:nvSpPr>
          <p:cNvPr id="1083" name="Google Shape;1083;p35"/>
          <p:cNvSpPr/>
          <p:nvPr/>
        </p:nvSpPr>
        <p:spPr>
          <a:xfrm>
            <a:off x="4251067" y="3307579"/>
            <a:ext cx="641850" cy="449267"/>
          </a:xfrm>
          <a:custGeom>
            <a:avLst/>
            <a:gdLst/>
            <a:ahLst/>
            <a:cxnLst/>
            <a:rect l="l" t="t" r="r" b="b"/>
            <a:pathLst>
              <a:path w="11205" h="7843" extrusionOk="0">
                <a:moveTo>
                  <a:pt x="11198" y="1312"/>
                </a:moveTo>
                <a:cubicBezTo>
                  <a:pt x="11182" y="1227"/>
                  <a:pt x="11132" y="1158"/>
                  <a:pt x="11060" y="1111"/>
                </a:cubicBezTo>
                <a:cubicBezTo>
                  <a:pt x="10994" y="1066"/>
                  <a:pt x="10915" y="1042"/>
                  <a:pt x="10835" y="1028"/>
                </a:cubicBezTo>
                <a:cubicBezTo>
                  <a:pt x="10737" y="1013"/>
                  <a:pt x="10634" y="1005"/>
                  <a:pt x="10536" y="1005"/>
                </a:cubicBezTo>
                <a:cubicBezTo>
                  <a:pt x="10110" y="1005"/>
                  <a:pt x="9698" y="1132"/>
                  <a:pt x="9301" y="1275"/>
                </a:cubicBezTo>
                <a:cubicBezTo>
                  <a:pt x="8906" y="1415"/>
                  <a:pt x="8518" y="1566"/>
                  <a:pt x="8134" y="1730"/>
                </a:cubicBezTo>
                <a:cubicBezTo>
                  <a:pt x="8039" y="1772"/>
                  <a:pt x="7943" y="1812"/>
                  <a:pt x="7848" y="1854"/>
                </a:cubicBezTo>
                <a:cubicBezTo>
                  <a:pt x="7785" y="1880"/>
                  <a:pt x="7719" y="1904"/>
                  <a:pt x="7655" y="1931"/>
                </a:cubicBezTo>
                <a:cubicBezTo>
                  <a:pt x="7480" y="2002"/>
                  <a:pt x="7306" y="2071"/>
                  <a:pt x="7134" y="2150"/>
                </a:cubicBezTo>
                <a:cubicBezTo>
                  <a:pt x="7039" y="2195"/>
                  <a:pt x="6943" y="2240"/>
                  <a:pt x="6851" y="2288"/>
                </a:cubicBezTo>
                <a:cubicBezTo>
                  <a:pt x="6861" y="2277"/>
                  <a:pt x="6867" y="2261"/>
                  <a:pt x="6861" y="2246"/>
                </a:cubicBezTo>
                <a:cubicBezTo>
                  <a:pt x="6830" y="2166"/>
                  <a:pt x="6787" y="2092"/>
                  <a:pt x="6734" y="2023"/>
                </a:cubicBezTo>
                <a:cubicBezTo>
                  <a:pt x="6883" y="1880"/>
                  <a:pt x="7031" y="1735"/>
                  <a:pt x="7147" y="1560"/>
                </a:cubicBezTo>
                <a:cubicBezTo>
                  <a:pt x="7258" y="1391"/>
                  <a:pt x="7324" y="1198"/>
                  <a:pt x="7383" y="1005"/>
                </a:cubicBezTo>
                <a:cubicBezTo>
                  <a:pt x="7398" y="1002"/>
                  <a:pt x="7409" y="994"/>
                  <a:pt x="7417" y="981"/>
                </a:cubicBezTo>
                <a:cubicBezTo>
                  <a:pt x="7422" y="973"/>
                  <a:pt x="7425" y="962"/>
                  <a:pt x="7428" y="952"/>
                </a:cubicBezTo>
                <a:cubicBezTo>
                  <a:pt x="7433" y="931"/>
                  <a:pt x="7443" y="909"/>
                  <a:pt x="7441" y="888"/>
                </a:cubicBezTo>
                <a:cubicBezTo>
                  <a:pt x="7441" y="872"/>
                  <a:pt x="7435" y="857"/>
                  <a:pt x="7422" y="846"/>
                </a:cubicBezTo>
                <a:cubicBezTo>
                  <a:pt x="7409" y="833"/>
                  <a:pt x="7391" y="827"/>
                  <a:pt x="7375" y="833"/>
                </a:cubicBezTo>
                <a:cubicBezTo>
                  <a:pt x="7351" y="838"/>
                  <a:pt x="7338" y="859"/>
                  <a:pt x="7330" y="883"/>
                </a:cubicBezTo>
                <a:cubicBezTo>
                  <a:pt x="7327" y="888"/>
                  <a:pt x="7322" y="894"/>
                  <a:pt x="7322" y="902"/>
                </a:cubicBezTo>
                <a:cubicBezTo>
                  <a:pt x="7316" y="912"/>
                  <a:pt x="7316" y="928"/>
                  <a:pt x="7319" y="939"/>
                </a:cubicBezTo>
                <a:lnTo>
                  <a:pt x="7322" y="944"/>
                </a:lnTo>
                <a:lnTo>
                  <a:pt x="7322" y="949"/>
                </a:lnTo>
                <a:lnTo>
                  <a:pt x="7322" y="952"/>
                </a:lnTo>
                <a:cubicBezTo>
                  <a:pt x="7322" y="957"/>
                  <a:pt x="7324" y="962"/>
                  <a:pt x="7324" y="968"/>
                </a:cubicBezTo>
                <a:cubicBezTo>
                  <a:pt x="7282" y="1058"/>
                  <a:pt x="7240" y="1148"/>
                  <a:pt x="7197" y="1238"/>
                </a:cubicBezTo>
                <a:cubicBezTo>
                  <a:pt x="7152" y="1335"/>
                  <a:pt x="7107" y="1433"/>
                  <a:pt x="7057" y="1529"/>
                </a:cubicBezTo>
                <a:cubicBezTo>
                  <a:pt x="7033" y="1576"/>
                  <a:pt x="7002" y="1605"/>
                  <a:pt x="6957" y="1632"/>
                </a:cubicBezTo>
                <a:cubicBezTo>
                  <a:pt x="6917" y="1658"/>
                  <a:pt x="6877" y="1685"/>
                  <a:pt x="6840" y="1714"/>
                </a:cubicBezTo>
                <a:cubicBezTo>
                  <a:pt x="6766" y="1772"/>
                  <a:pt x="6695" y="1841"/>
                  <a:pt x="6636" y="1915"/>
                </a:cubicBezTo>
                <a:cubicBezTo>
                  <a:pt x="6621" y="1899"/>
                  <a:pt x="6602" y="1880"/>
                  <a:pt x="6586" y="1865"/>
                </a:cubicBezTo>
                <a:cubicBezTo>
                  <a:pt x="6576" y="1854"/>
                  <a:pt x="6565" y="1846"/>
                  <a:pt x="6554" y="1838"/>
                </a:cubicBezTo>
                <a:cubicBezTo>
                  <a:pt x="6560" y="1830"/>
                  <a:pt x="6560" y="1820"/>
                  <a:pt x="6557" y="1809"/>
                </a:cubicBezTo>
                <a:cubicBezTo>
                  <a:pt x="6552" y="1788"/>
                  <a:pt x="6547" y="1761"/>
                  <a:pt x="6541" y="1738"/>
                </a:cubicBezTo>
                <a:cubicBezTo>
                  <a:pt x="6536" y="1714"/>
                  <a:pt x="6528" y="1693"/>
                  <a:pt x="6517" y="1669"/>
                </a:cubicBezTo>
                <a:cubicBezTo>
                  <a:pt x="6509" y="1650"/>
                  <a:pt x="6502" y="1632"/>
                  <a:pt x="6494" y="1616"/>
                </a:cubicBezTo>
                <a:cubicBezTo>
                  <a:pt x="6486" y="1481"/>
                  <a:pt x="6433" y="1351"/>
                  <a:pt x="6348" y="1245"/>
                </a:cubicBezTo>
                <a:cubicBezTo>
                  <a:pt x="6242" y="1113"/>
                  <a:pt x="6094" y="1034"/>
                  <a:pt x="5927" y="1013"/>
                </a:cubicBezTo>
                <a:cubicBezTo>
                  <a:pt x="5964" y="997"/>
                  <a:pt x="5999" y="978"/>
                  <a:pt x="6036" y="960"/>
                </a:cubicBezTo>
                <a:cubicBezTo>
                  <a:pt x="6076" y="939"/>
                  <a:pt x="6115" y="917"/>
                  <a:pt x="6147" y="883"/>
                </a:cubicBezTo>
                <a:cubicBezTo>
                  <a:pt x="6171" y="854"/>
                  <a:pt x="6184" y="819"/>
                  <a:pt x="6195" y="782"/>
                </a:cubicBezTo>
                <a:cubicBezTo>
                  <a:pt x="6211" y="730"/>
                  <a:pt x="6226" y="679"/>
                  <a:pt x="6245" y="629"/>
                </a:cubicBezTo>
                <a:cubicBezTo>
                  <a:pt x="6279" y="536"/>
                  <a:pt x="6290" y="433"/>
                  <a:pt x="6306" y="335"/>
                </a:cubicBezTo>
                <a:cubicBezTo>
                  <a:pt x="6316" y="269"/>
                  <a:pt x="6322" y="195"/>
                  <a:pt x="6340" y="129"/>
                </a:cubicBezTo>
                <a:cubicBezTo>
                  <a:pt x="6375" y="113"/>
                  <a:pt x="6390" y="63"/>
                  <a:pt x="6375" y="26"/>
                </a:cubicBezTo>
                <a:cubicBezTo>
                  <a:pt x="6364" y="-3"/>
                  <a:pt x="6327" y="-9"/>
                  <a:pt x="6308" y="18"/>
                </a:cubicBezTo>
                <a:cubicBezTo>
                  <a:pt x="6258" y="92"/>
                  <a:pt x="6253" y="185"/>
                  <a:pt x="6242" y="272"/>
                </a:cubicBezTo>
                <a:cubicBezTo>
                  <a:pt x="6229" y="370"/>
                  <a:pt x="6211" y="468"/>
                  <a:pt x="6200" y="565"/>
                </a:cubicBezTo>
                <a:cubicBezTo>
                  <a:pt x="6189" y="658"/>
                  <a:pt x="6182" y="761"/>
                  <a:pt x="6129" y="841"/>
                </a:cubicBezTo>
                <a:cubicBezTo>
                  <a:pt x="6103" y="880"/>
                  <a:pt x="6054" y="894"/>
                  <a:pt x="6015" y="915"/>
                </a:cubicBezTo>
                <a:cubicBezTo>
                  <a:pt x="5970" y="939"/>
                  <a:pt x="5919" y="960"/>
                  <a:pt x="5877" y="991"/>
                </a:cubicBezTo>
                <a:cubicBezTo>
                  <a:pt x="5872" y="997"/>
                  <a:pt x="5869" y="1002"/>
                  <a:pt x="5869" y="1007"/>
                </a:cubicBezTo>
                <a:cubicBezTo>
                  <a:pt x="5832" y="1005"/>
                  <a:pt x="5795" y="1002"/>
                  <a:pt x="5759" y="1005"/>
                </a:cubicBezTo>
                <a:cubicBezTo>
                  <a:pt x="5706" y="1005"/>
                  <a:pt x="5643" y="1005"/>
                  <a:pt x="5592" y="1023"/>
                </a:cubicBezTo>
                <a:lnTo>
                  <a:pt x="5590" y="1026"/>
                </a:lnTo>
                <a:cubicBezTo>
                  <a:pt x="5545" y="1013"/>
                  <a:pt x="5492" y="1015"/>
                  <a:pt x="5444" y="1015"/>
                </a:cubicBezTo>
                <a:cubicBezTo>
                  <a:pt x="5407" y="1015"/>
                  <a:pt x="5370" y="1018"/>
                  <a:pt x="5333" y="1021"/>
                </a:cubicBezTo>
                <a:cubicBezTo>
                  <a:pt x="5333" y="1015"/>
                  <a:pt x="5331" y="1007"/>
                  <a:pt x="5325" y="1005"/>
                </a:cubicBezTo>
                <a:cubicBezTo>
                  <a:pt x="5283" y="976"/>
                  <a:pt x="5235" y="952"/>
                  <a:pt x="5188" y="931"/>
                </a:cubicBezTo>
                <a:cubicBezTo>
                  <a:pt x="5148" y="912"/>
                  <a:pt x="5100" y="896"/>
                  <a:pt x="5074" y="857"/>
                </a:cubicBezTo>
                <a:cubicBezTo>
                  <a:pt x="5018" y="777"/>
                  <a:pt x="5010" y="674"/>
                  <a:pt x="5000" y="581"/>
                </a:cubicBezTo>
                <a:cubicBezTo>
                  <a:pt x="4987" y="483"/>
                  <a:pt x="4968" y="386"/>
                  <a:pt x="4952" y="288"/>
                </a:cubicBezTo>
                <a:cubicBezTo>
                  <a:pt x="4939" y="200"/>
                  <a:pt x="4934" y="108"/>
                  <a:pt x="4883" y="34"/>
                </a:cubicBezTo>
                <a:cubicBezTo>
                  <a:pt x="4865" y="7"/>
                  <a:pt x="4828" y="13"/>
                  <a:pt x="4817" y="42"/>
                </a:cubicBezTo>
                <a:cubicBezTo>
                  <a:pt x="4804" y="79"/>
                  <a:pt x="4817" y="129"/>
                  <a:pt x="4854" y="145"/>
                </a:cubicBezTo>
                <a:cubicBezTo>
                  <a:pt x="4875" y="211"/>
                  <a:pt x="4881" y="282"/>
                  <a:pt x="4891" y="351"/>
                </a:cubicBezTo>
                <a:cubicBezTo>
                  <a:pt x="4907" y="449"/>
                  <a:pt x="4920" y="552"/>
                  <a:pt x="4955" y="645"/>
                </a:cubicBezTo>
                <a:cubicBezTo>
                  <a:pt x="4973" y="695"/>
                  <a:pt x="4989" y="748"/>
                  <a:pt x="5008" y="798"/>
                </a:cubicBezTo>
                <a:cubicBezTo>
                  <a:pt x="5018" y="833"/>
                  <a:pt x="5032" y="870"/>
                  <a:pt x="5058" y="899"/>
                </a:cubicBezTo>
                <a:cubicBezTo>
                  <a:pt x="5087" y="933"/>
                  <a:pt x="5127" y="954"/>
                  <a:pt x="5169" y="976"/>
                </a:cubicBezTo>
                <a:cubicBezTo>
                  <a:pt x="5206" y="994"/>
                  <a:pt x="5241" y="1013"/>
                  <a:pt x="5278" y="1028"/>
                </a:cubicBezTo>
                <a:cubicBezTo>
                  <a:pt x="5111" y="1052"/>
                  <a:pt x="4965" y="1134"/>
                  <a:pt x="4860" y="1267"/>
                </a:cubicBezTo>
                <a:cubicBezTo>
                  <a:pt x="4772" y="1378"/>
                  <a:pt x="4719" y="1518"/>
                  <a:pt x="4717" y="1661"/>
                </a:cubicBezTo>
                <a:cubicBezTo>
                  <a:pt x="4709" y="1687"/>
                  <a:pt x="4701" y="1711"/>
                  <a:pt x="4696" y="1738"/>
                </a:cubicBezTo>
                <a:cubicBezTo>
                  <a:pt x="4693" y="1745"/>
                  <a:pt x="4693" y="1753"/>
                  <a:pt x="4693" y="1761"/>
                </a:cubicBezTo>
                <a:cubicBezTo>
                  <a:pt x="4690" y="1777"/>
                  <a:pt x="4688" y="1790"/>
                  <a:pt x="4688" y="1806"/>
                </a:cubicBezTo>
                <a:lnTo>
                  <a:pt x="4688" y="1814"/>
                </a:lnTo>
                <a:cubicBezTo>
                  <a:pt x="4685" y="1822"/>
                  <a:pt x="4682" y="1833"/>
                  <a:pt x="4680" y="1841"/>
                </a:cubicBezTo>
                <a:lnTo>
                  <a:pt x="4680" y="1843"/>
                </a:lnTo>
                <a:cubicBezTo>
                  <a:pt x="4664" y="1857"/>
                  <a:pt x="4645" y="1872"/>
                  <a:pt x="4629" y="1886"/>
                </a:cubicBezTo>
                <a:cubicBezTo>
                  <a:pt x="4614" y="1902"/>
                  <a:pt x="4595" y="1917"/>
                  <a:pt x="4579" y="1936"/>
                </a:cubicBezTo>
                <a:cubicBezTo>
                  <a:pt x="4521" y="1862"/>
                  <a:pt x="4446" y="1796"/>
                  <a:pt x="4373" y="1738"/>
                </a:cubicBezTo>
                <a:cubicBezTo>
                  <a:pt x="4335" y="1708"/>
                  <a:pt x="4296" y="1682"/>
                  <a:pt x="4254" y="1656"/>
                </a:cubicBezTo>
                <a:cubicBezTo>
                  <a:pt x="4209" y="1629"/>
                  <a:pt x="4177" y="1600"/>
                  <a:pt x="4153" y="1555"/>
                </a:cubicBezTo>
                <a:cubicBezTo>
                  <a:pt x="4103" y="1460"/>
                  <a:pt x="4058" y="1362"/>
                  <a:pt x="4010" y="1267"/>
                </a:cubicBezTo>
                <a:cubicBezTo>
                  <a:pt x="3968" y="1177"/>
                  <a:pt x="3923" y="1089"/>
                  <a:pt x="3881" y="999"/>
                </a:cubicBezTo>
                <a:cubicBezTo>
                  <a:pt x="3881" y="994"/>
                  <a:pt x="3883" y="989"/>
                  <a:pt x="3883" y="984"/>
                </a:cubicBezTo>
                <a:lnTo>
                  <a:pt x="3883" y="981"/>
                </a:lnTo>
                <a:lnTo>
                  <a:pt x="3883" y="976"/>
                </a:lnTo>
                <a:lnTo>
                  <a:pt x="3886" y="970"/>
                </a:lnTo>
                <a:cubicBezTo>
                  <a:pt x="3889" y="957"/>
                  <a:pt x="3889" y="944"/>
                  <a:pt x="3883" y="933"/>
                </a:cubicBezTo>
                <a:cubicBezTo>
                  <a:pt x="3881" y="928"/>
                  <a:pt x="3878" y="920"/>
                  <a:pt x="3873" y="915"/>
                </a:cubicBezTo>
                <a:cubicBezTo>
                  <a:pt x="3865" y="894"/>
                  <a:pt x="3849" y="872"/>
                  <a:pt x="3828" y="867"/>
                </a:cubicBezTo>
                <a:cubicBezTo>
                  <a:pt x="3809" y="862"/>
                  <a:pt x="3793" y="870"/>
                  <a:pt x="3780" y="880"/>
                </a:cubicBezTo>
                <a:cubicBezTo>
                  <a:pt x="3770" y="891"/>
                  <a:pt x="3764" y="907"/>
                  <a:pt x="3762" y="923"/>
                </a:cubicBezTo>
                <a:cubicBezTo>
                  <a:pt x="3762" y="944"/>
                  <a:pt x="3770" y="965"/>
                  <a:pt x="3777" y="986"/>
                </a:cubicBezTo>
                <a:cubicBezTo>
                  <a:pt x="3780" y="997"/>
                  <a:pt x="3783" y="1007"/>
                  <a:pt x="3788" y="1015"/>
                </a:cubicBezTo>
                <a:cubicBezTo>
                  <a:pt x="3796" y="1028"/>
                  <a:pt x="3809" y="1036"/>
                  <a:pt x="3822" y="1039"/>
                </a:cubicBezTo>
                <a:cubicBezTo>
                  <a:pt x="3883" y="1232"/>
                  <a:pt x="3952" y="1425"/>
                  <a:pt x="4066" y="1592"/>
                </a:cubicBezTo>
                <a:cubicBezTo>
                  <a:pt x="4182" y="1764"/>
                  <a:pt x="4333" y="1907"/>
                  <a:pt x="4484" y="2050"/>
                </a:cubicBezTo>
                <a:cubicBezTo>
                  <a:pt x="4434" y="2119"/>
                  <a:pt x="4391" y="2195"/>
                  <a:pt x="4360" y="2275"/>
                </a:cubicBezTo>
                <a:cubicBezTo>
                  <a:pt x="4354" y="2288"/>
                  <a:pt x="4357" y="2298"/>
                  <a:pt x="4362" y="2309"/>
                </a:cubicBezTo>
                <a:lnTo>
                  <a:pt x="4362" y="2312"/>
                </a:lnTo>
                <a:lnTo>
                  <a:pt x="4362" y="2314"/>
                </a:lnTo>
                <a:cubicBezTo>
                  <a:pt x="4270" y="2269"/>
                  <a:pt x="4177" y="2224"/>
                  <a:pt x="4084" y="2182"/>
                </a:cubicBezTo>
                <a:cubicBezTo>
                  <a:pt x="3912" y="2105"/>
                  <a:pt x="3735" y="2039"/>
                  <a:pt x="3561" y="1968"/>
                </a:cubicBezTo>
                <a:cubicBezTo>
                  <a:pt x="3497" y="1941"/>
                  <a:pt x="3431" y="1917"/>
                  <a:pt x="3365" y="1894"/>
                </a:cubicBezTo>
                <a:cubicBezTo>
                  <a:pt x="3269" y="1851"/>
                  <a:pt x="3174" y="1812"/>
                  <a:pt x="3076" y="1772"/>
                </a:cubicBezTo>
                <a:cubicBezTo>
                  <a:pt x="2690" y="1613"/>
                  <a:pt x="2301" y="1465"/>
                  <a:pt x="1904" y="1330"/>
                </a:cubicBezTo>
                <a:cubicBezTo>
                  <a:pt x="1505" y="1195"/>
                  <a:pt x="1092" y="1071"/>
                  <a:pt x="666" y="1076"/>
                </a:cubicBezTo>
                <a:cubicBezTo>
                  <a:pt x="566" y="1076"/>
                  <a:pt x="465" y="1084"/>
                  <a:pt x="367" y="1103"/>
                </a:cubicBezTo>
                <a:cubicBezTo>
                  <a:pt x="290" y="1116"/>
                  <a:pt x="208" y="1142"/>
                  <a:pt x="142" y="1187"/>
                </a:cubicBezTo>
                <a:cubicBezTo>
                  <a:pt x="73" y="1235"/>
                  <a:pt x="23" y="1306"/>
                  <a:pt x="7" y="1391"/>
                </a:cubicBezTo>
                <a:cubicBezTo>
                  <a:pt x="-9" y="1481"/>
                  <a:pt x="7" y="1579"/>
                  <a:pt x="31" y="1666"/>
                </a:cubicBezTo>
                <a:cubicBezTo>
                  <a:pt x="124" y="2007"/>
                  <a:pt x="394" y="2264"/>
                  <a:pt x="656" y="2484"/>
                </a:cubicBezTo>
                <a:cubicBezTo>
                  <a:pt x="812" y="2616"/>
                  <a:pt x="968" y="2746"/>
                  <a:pt x="1137" y="2859"/>
                </a:cubicBezTo>
                <a:cubicBezTo>
                  <a:pt x="1214" y="2910"/>
                  <a:pt x="1293" y="2955"/>
                  <a:pt x="1378" y="2992"/>
                </a:cubicBezTo>
                <a:cubicBezTo>
                  <a:pt x="1351" y="3005"/>
                  <a:pt x="1322" y="3018"/>
                  <a:pt x="1296" y="3034"/>
                </a:cubicBezTo>
                <a:cubicBezTo>
                  <a:pt x="1251" y="3060"/>
                  <a:pt x="1206" y="3087"/>
                  <a:pt x="1164" y="3116"/>
                </a:cubicBezTo>
                <a:cubicBezTo>
                  <a:pt x="1129" y="3140"/>
                  <a:pt x="1095" y="3169"/>
                  <a:pt x="1076" y="3209"/>
                </a:cubicBezTo>
                <a:cubicBezTo>
                  <a:pt x="1031" y="3304"/>
                  <a:pt x="1092" y="3399"/>
                  <a:pt x="1142" y="3476"/>
                </a:cubicBezTo>
                <a:cubicBezTo>
                  <a:pt x="1235" y="3616"/>
                  <a:pt x="1354" y="3738"/>
                  <a:pt x="1486" y="3841"/>
                </a:cubicBezTo>
                <a:cubicBezTo>
                  <a:pt x="1756" y="4046"/>
                  <a:pt x="2087" y="4173"/>
                  <a:pt x="2423" y="4224"/>
                </a:cubicBezTo>
                <a:cubicBezTo>
                  <a:pt x="2836" y="4284"/>
                  <a:pt x="3256" y="4234"/>
                  <a:pt x="3661" y="4136"/>
                </a:cubicBezTo>
                <a:cubicBezTo>
                  <a:pt x="3870" y="4086"/>
                  <a:pt x="4076" y="4022"/>
                  <a:pt x="4280" y="3957"/>
                </a:cubicBezTo>
                <a:cubicBezTo>
                  <a:pt x="4309" y="3947"/>
                  <a:pt x="4338" y="3939"/>
                  <a:pt x="4365" y="3928"/>
                </a:cubicBezTo>
                <a:cubicBezTo>
                  <a:pt x="4238" y="4000"/>
                  <a:pt x="4129" y="4099"/>
                  <a:pt x="4039" y="4213"/>
                </a:cubicBezTo>
                <a:cubicBezTo>
                  <a:pt x="3981" y="4287"/>
                  <a:pt x="3931" y="4364"/>
                  <a:pt x="3883" y="4446"/>
                </a:cubicBezTo>
                <a:cubicBezTo>
                  <a:pt x="3862" y="4485"/>
                  <a:pt x="3830" y="4525"/>
                  <a:pt x="3838" y="4573"/>
                </a:cubicBezTo>
                <a:cubicBezTo>
                  <a:pt x="3825" y="4573"/>
                  <a:pt x="3812" y="4575"/>
                  <a:pt x="3801" y="4583"/>
                </a:cubicBezTo>
                <a:cubicBezTo>
                  <a:pt x="3777" y="4599"/>
                  <a:pt x="3762" y="4626"/>
                  <a:pt x="3746" y="4649"/>
                </a:cubicBezTo>
                <a:cubicBezTo>
                  <a:pt x="3714" y="4694"/>
                  <a:pt x="3690" y="4745"/>
                  <a:pt x="3669" y="4792"/>
                </a:cubicBezTo>
                <a:cubicBezTo>
                  <a:pt x="3658" y="4821"/>
                  <a:pt x="3645" y="4848"/>
                  <a:pt x="3635" y="4877"/>
                </a:cubicBezTo>
                <a:cubicBezTo>
                  <a:pt x="3624" y="4903"/>
                  <a:pt x="3611" y="4930"/>
                  <a:pt x="3603" y="4956"/>
                </a:cubicBezTo>
                <a:cubicBezTo>
                  <a:pt x="3598" y="4978"/>
                  <a:pt x="3598" y="5001"/>
                  <a:pt x="3603" y="5025"/>
                </a:cubicBezTo>
                <a:cubicBezTo>
                  <a:pt x="3595" y="5023"/>
                  <a:pt x="3587" y="5023"/>
                  <a:pt x="3576" y="5025"/>
                </a:cubicBezTo>
                <a:cubicBezTo>
                  <a:pt x="3545" y="5033"/>
                  <a:pt x="3534" y="5062"/>
                  <a:pt x="3523" y="5091"/>
                </a:cubicBezTo>
                <a:cubicBezTo>
                  <a:pt x="3500" y="5152"/>
                  <a:pt x="3479" y="5213"/>
                  <a:pt x="3457" y="5277"/>
                </a:cubicBezTo>
                <a:cubicBezTo>
                  <a:pt x="3436" y="5337"/>
                  <a:pt x="3418" y="5401"/>
                  <a:pt x="3396" y="5462"/>
                </a:cubicBezTo>
                <a:cubicBezTo>
                  <a:pt x="3391" y="5478"/>
                  <a:pt x="3381" y="5499"/>
                  <a:pt x="3381" y="5517"/>
                </a:cubicBezTo>
                <a:cubicBezTo>
                  <a:pt x="3381" y="5530"/>
                  <a:pt x="3389" y="5541"/>
                  <a:pt x="3396" y="5552"/>
                </a:cubicBezTo>
                <a:cubicBezTo>
                  <a:pt x="3389" y="5575"/>
                  <a:pt x="3381" y="5602"/>
                  <a:pt x="3373" y="5626"/>
                </a:cubicBezTo>
                <a:lnTo>
                  <a:pt x="3367" y="5631"/>
                </a:lnTo>
                <a:cubicBezTo>
                  <a:pt x="3354" y="5652"/>
                  <a:pt x="3346" y="5676"/>
                  <a:pt x="3338" y="5697"/>
                </a:cubicBezTo>
                <a:cubicBezTo>
                  <a:pt x="3336" y="5702"/>
                  <a:pt x="3336" y="5708"/>
                  <a:pt x="3333" y="5710"/>
                </a:cubicBezTo>
                <a:cubicBezTo>
                  <a:pt x="3328" y="5721"/>
                  <a:pt x="3325" y="5734"/>
                  <a:pt x="3322" y="5745"/>
                </a:cubicBezTo>
                <a:lnTo>
                  <a:pt x="3317" y="5753"/>
                </a:lnTo>
                <a:cubicBezTo>
                  <a:pt x="3309" y="5769"/>
                  <a:pt x="3304" y="5787"/>
                  <a:pt x="3299" y="5803"/>
                </a:cubicBezTo>
                <a:cubicBezTo>
                  <a:pt x="3291" y="5837"/>
                  <a:pt x="3285" y="5872"/>
                  <a:pt x="3283" y="5909"/>
                </a:cubicBezTo>
                <a:cubicBezTo>
                  <a:pt x="3283" y="5927"/>
                  <a:pt x="3299" y="5943"/>
                  <a:pt x="3317" y="5946"/>
                </a:cubicBezTo>
                <a:cubicBezTo>
                  <a:pt x="3333" y="5949"/>
                  <a:pt x="3356" y="5938"/>
                  <a:pt x="3359" y="5917"/>
                </a:cubicBezTo>
                <a:cubicBezTo>
                  <a:pt x="3361" y="5896"/>
                  <a:pt x="3365" y="5874"/>
                  <a:pt x="3367" y="5851"/>
                </a:cubicBezTo>
                <a:cubicBezTo>
                  <a:pt x="3370" y="5843"/>
                  <a:pt x="3370" y="5837"/>
                  <a:pt x="3373" y="5829"/>
                </a:cubicBezTo>
                <a:cubicBezTo>
                  <a:pt x="3389" y="5829"/>
                  <a:pt x="3402" y="5822"/>
                  <a:pt x="3407" y="5806"/>
                </a:cubicBezTo>
                <a:cubicBezTo>
                  <a:pt x="3412" y="5782"/>
                  <a:pt x="3418" y="5761"/>
                  <a:pt x="3423" y="5737"/>
                </a:cubicBezTo>
                <a:cubicBezTo>
                  <a:pt x="3428" y="5716"/>
                  <a:pt x="3436" y="5695"/>
                  <a:pt x="3441" y="5673"/>
                </a:cubicBezTo>
                <a:cubicBezTo>
                  <a:pt x="3449" y="5647"/>
                  <a:pt x="3455" y="5618"/>
                  <a:pt x="3463" y="5589"/>
                </a:cubicBezTo>
                <a:cubicBezTo>
                  <a:pt x="3465" y="5583"/>
                  <a:pt x="3465" y="5575"/>
                  <a:pt x="3468" y="5570"/>
                </a:cubicBezTo>
                <a:cubicBezTo>
                  <a:pt x="3526" y="5568"/>
                  <a:pt x="3555" y="5517"/>
                  <a:pt x="3574" y="5467"/>
                </a:cubicBezTo>
                <a:cubicBezTo>
                  <a:pt x="3592" y="5409"/>
                  <a:pt x="3611" y="5353"/>
                  <a:pt x="3632" y="5298"/>
                </a:cubicBezTo>
                <a:cubicBezTo>
                  <a:pt x="3645" y="5269"/>
                  <a:pt x="3656" y="5239"/>
                  <a:pt x="3669" y="5210"/>
                </a:cubicBezTo>
                <a:cubicBezTo>
                  <a:pt x="3682" y="5184"/>
                  <a:pt x="3695" y="5157"/>
                  <a:pt x="3701" y="5128"/>
                </a:cubicBezTo>
                <a:cubicBezTo>
                  <a:pt x="3703" y="5115"/>
                  <a:pt x="3703" y="5102"/>
                  <a:pt x="3701" y="5089"/>
                </a:cubicBezTo>
                <a:cubicBezTo>
                  <a:pt x="3751" y="5083"/>
                  <a:pt x="3785" y="5033"/>
                  <a:pt x="3812" y="4996"/>
                </a:cubicBezTo>
                <a:cubicBezTo>
                  <a:pt x="3844" y="4951"/>
                  <a:pt x="3873" y="4903"/>
                  <a:pt x="3897" y="4853"/>
                </a:cubicBezTo>
                <a:cubicBezTo>
                  <a:pt x="3910" y="4824"/>
                  <a:pt x="3923" y="4795"/>
                  <a:pt x="3931" y="4766"/>
                </a:cubicBezTo>
                <a:cubicBezTo>
                  <a:pt x="3939" y="4742"/>
                  <a:pt x="3947" y="4718"/>
                  <a:pt x="3949" y="4694"/>
                </a:cubicBezTo>
                <a:cubicBezTo>
                  <a:pt x="3949" y="4687"/>
                  <a:pt x="3949" y="4679"/>
                  <a:pt x="3947" y="4673"/>
                </a:cubicBezTo>
                <a:cubicBezTo>
                  <a:pt x="3963" y="4676"/>
                  <a:pt x="3981" y="4668"/>
                  <a:pt x="3992" y="4652"/>
                </a:cubicBezTo>
                <a:cubicBezTo>
                  <a:pt x="4061" y="4541"/>
                  <a:pt x="4135" y="4430"/>
                  <a:pt x="4214" y="4327"/>
                </a:cubicBezTo>
                <a:cubicBezTo>
                  <a:pt x="4238" y="4303"/>
                  <a:pt x="4259" y="4279"/>
                  <a:pt x="4280" y="4253"/>
                </a:cubicBezTo>
                <a:cubicBezTo>
                  <a:pt x="4307" y="4226"/>
                  <a:pt x="4336" y="4202"/>
                  <a:pt x="4367" y="4184"/>
                </a:cubicBezTo>
                <a:cubicBezTo>
                  <a:pt x="4394" y="4168"/>
                  <a:pt x="4426" y="4160"/>
                  <a:pt x="4455" y="4160"/>
                </a:cubicBezTo>
                <a:cubicBezTo>
                  <a:pt x="4304" y="4313"/>
                  <a:pt x="4217" y="4530"/>
                  <a:pt x="4153" y="4729"/>
                </a:cubicBezTo>
                <a:cubicBezTo>
                  <a:pt x="4108" y="4877"/>
                  <a:pt x="4071" y="5028"/>
                  <a:pt x="4042" y="5179"/>
                </a:cubicBezTo>
                <a:cubicBezTo>
                  <a:pt x="4013" y="5335"/>
                  <a:pt x="3981" y="5499"/>
                  <a:pt x="3997" y="5657"/>
                </a:cubicBezTo>
                <a:cubicBezTo>
                  <a:pt x="4013" y="5808"/>
                  <a:pt x="4074" y="5949"/>
                  <a:pt x="4143" y="6081"/>
                </a:cubicBezTo>
                <a:cubicBezTo>
                  <a:pt x="4203" y="6200"/>
                  <a:pt x="4275" y="6314"/>
                  <a:pt x="4357" y="6417"/>
                </a:cubicBezTo>
                <a:cubicBezTo>
                  <a:pt x="4439" y="6520"/>
                  <a:pt x="4531" y="6613"/>
                  <a:pt x="4637" y="6692"/>
                </a:cubicBezTo>
                <a:cubicBezTo>
                  <a:pt x="4754" y="6777"/>
                  <a:pt x="4883" y="6830"/>
                  <a:pt x="5016" y="6885"/>
                </a:cubicBezTo>
                <a:cubicBezTo>
                  <a:pt x="5143" y="6938"/>
                  <a:pt x="5272" y="6994"/>
                  <a:pt x="5370" y="7094"/>
                </a:cubicBezTo>
                <a:cubicBezTo>
                  <a:pt x="5399" y="7126"/>
                  <a:pt x="5428" y="7163"/>
                  <a:pt x="5450" y="7203"/>
                </a:cubicBezTo>
                <a:cubicBezTo>
                  <a:pt x="5452" y="7245"/>
                  <a:pt x="5455" y="7287"/>
                  <a:pt x="5460" y="7330"/>
                </a:cubicBezTo>
                <a:cubicBezTo>
                  <a:pt x="5465" y="7380"/>
                  <a:pt x="5468" y="7438"/>
                  <a:pt x="5481" y="7486"/>
                </a:cubicBezTo>
                <a:cubicBezTo>
                  <a:pt x="5487" y="7509"/>
                  <a:pt x="5505" y="7531"/>
                  <a:pt x="5524" y="7541"/>
                </a:cubicBezTo>
                <a:cubicBezTo>
                  <a:pt x="5537" y="7634"/>
                  <a:pt x="5561" y="7724"/>
                  <a:pt x="5592" y="7814"/>
                </a:cubicBezTo>
                <a:cubicBezTo>
                  <a:pt x="5603" y="7843"/>
                  <a:pt x="5635" y="7851"/>
                  <a:pt x="5659" y="7832"/>
                </a:cubicBezTo>
                <a:cubicBezTo>
                  <a:pt x="5690" y="7806"/>
                  <a:pt x="5698" y="7766"/>
                  <a:pt x="5698" y="7729"/>
                </a:cubicBezTo>
                <a:cubicBezTo>
                  <a:pt x="5701" y="7679"/>
                  <a:pt x="5701" y="7631"/>
                  <a:pt x="5704" y="7581"/>
                </a:cubicBezTo>
                <a:cubicBezTo>
                  <a:pt x="5704" y="7568"/>
                  <a:pt x="5706" y="7554"/>
                  <a:pt x="5706" y="7541"/>
                </a:cubicBezTo>
                <a:cubicBezTo>
                  <a:pt x="5738" y="7536"/>
                  <a:pt x="5762" y="7509"/>
                  <a:pt x="5770" y="7478"/>
                </a:cubicBezTo>
                <a:cubicBezTo>
                  <a:pt x="5783" y="7427"/>
                  <a:pt x="5783" y="7372"/>
                  <a:pt x="5788" y="7319"/>
                </a:cubicBezTo>
                <a:cubicBezTo>
                  <a:pt x="5794" y="7277"/>
                  <a:pt x="5795" y="7234"/>
                  <a:pt x="5795" y="7192"/>
                </a:cubicBezTo>
                <a:cubicBezTo>
                  <a:pt x="5816" y="7152"/>
                  <a:pt x="5843" y="7115"/>
                  <a:pt x="5872" y="7084"/>
                </a:cubicBezTo>
                <a:cubicBezTo>
                  <a:pt x="5967" y="6980"/>
                  <a:pt x="6097" y="6922"/>
                  <a:pt x="6224" y="6869"/>
                </a:cubicBezTo>
                <a:cubicBezTo>
                  <a:pt x="6356" y="6814"/>
                  <a:pt x="6486" y="6758"/>
                  <a:pt x="6599" y="6673"/>
                </a:cubicBezTo>
                <a:cubicBezTo>
                  <a:pt x="6705" y="6594"/>
                  <a:pt x="6798" y="6501"/>
                  <a:pt x="6877" y="6396"/>
                </a:cubicBezTo>
                <a:cubicBezTo>
                  <a:pt x="6959" y="6290"/>
                  <a:pt x="7028" y="6176"/>
                  <a:pt x="7086" y="6057"/>
                </a:cubicBezTo>
                <a:cubicBezTo>
                  <a:pt x="7152" y="5922"/>
                  <a:pt x="7213" y="5782"/>
                  <a:pt x="7226" y="5631"/>
                </a:cubicBezTo>
                <a:cubicBezTo>
                  <a:pt x="7240" y="5472"/>
                  <a:pt x="7208" y="5308"/>
                  <a:pt x="7176" y="5152"/>
                </a:cubicBezTo>
                <a:cubicBezTo>
                  <a:pt x="7144" y="5001"/>
                  <a:pt x="7107" y="4851"/>
                  <a:pt x="7060" y="4705"/>
                </a:cubicBezTo>
                <a:cubicBezTo>
                  <a:pt x="6996" y="4507"/>
                  <a:pt x="6904" y="4290"/>
                  <a:pt x="6753" y="4139"/>
                </a:cubicBezTo>
                <a:cubicBezTo>
                  <a:pt x="6785" y="4139"/>
                  <a:pt x="6814" y="4147"/>
                  <a:pt x="6840" y="4163"/>
                </a:cubicBezTo>
                <a:cubicBezTo>
                  <a:pt x="6872" y="4181"/>
                  <a:pt x="6901" y="4205"/>
                  <a:pt x="6928" y="4229"/>
                </a:cubicBezTo>
                <a:cubicBezTo>
                  <a:pt x="6949" y="4255"/>
                  <a:pt x="6970" y="4279"/>
                  <a:pt x="6996" y="4300"/>
                </a:cubicBezTo>
                <a:cubicBezTo>
                  <a:pt x="7078" y="4403"/>
                  <a:pt x="7152" y="4512"/>
                  <a:pt x="7224" y="4623"/>
                </a:cubicBezTo>
                <a:cubicBezTo>
                  <a:pt x="7234" y="4639"/>
                  <a:pt x="7250" y="4647"/>
                  <a:pt x="7269" y="4644"/>
                </a:cubicBezTo>
                <a:cubicBezTo>
                  <a:pt x="7266" y="4652"/>
                  <a:pt x="7266" y="4657"/>
                  <a:pt x="7266" y="4665"/>
                </a:cubicBezTo>
                <a:cubicBezTo>
                  <a:pt x="7266" y="4689"/>
                  <a:pt x="7277" y="4716"/>
                  <a:pt x="7285" y="4737"/>
                </a:cubicBezTo>
                <a:cubicBezTo>
                  <a:pt x="7295" y="4766"/>
                  <a:pt x="7308" y="4795"/>
                  <a:pt x="7322" y="4824"/>
                </a:cubicBezTo>
                <a:cubicBezTo>
                  <a:pt x="7346" y="4874"/>
                  <a:pt x="7375" y="4922"/>
                  <a:pt x="7409" y="4967"/>
                </a:cubicBezTo>
                <a:cubicBezTo>
                  <a:pt x="7438" y="5004"/>
                  <a:pt x="7473" y="5052"/>
                  <a:pt x="7523" y="5060"/>
                </a:cubicBezTo>
                <a:cubicBezTo>
                  <a:pt x="7520" y="5073"/>
                  <a:pt x="7520" y="5086"/>
                  <a:pt x="7523" y="5099"/>
                </a:cubicBezTo>
                <a:cubicBezTo>
                  <a:pt x="7528" y="5128"/>
                  <a:pt x="7541" y="5155"/>
                  <a:pt x="7555" y="5181"/>
                </a:cubicBezTo>
                <a:cubicBezTo>
                  <a:pt x="7568" y="5210"/>
                  <a:pt x="7581" y="5239"/>
                  <a:pt x="7594" y="5266"/>
                </a:cubicBezTo>
                <a:cubicBezTo>
                  <a:pt x="7618" y="5321"/>
                  <a:pt x="7637" y="5377"/>
                  <a:pt x="7655" y="5435"/>
                </a:cubicBezTo>
                <a:cubicBezTo>
                  <a:pt x="7671" y="5486"/>
                  <a:pt x="7703" y="5536"/>
                  <a:pt x="7761" y="5538"/>
                </a:cubicBezTo>
                <a:cubicBezTo>
                  <a:pt x="7764" y="5544"/>
                  <a:pt x="7764" y="5552"/>
                  <a:pt x="7766" y="5557"/>
                </a:cubicBezTo>
                <a:cubicBezTo>
                  <a:pt x="7774" y="5586"/>
                  <a:pt x="7779" y="5613"/>
                  <a:pt x="7787" y="5642"/>
                </a:cubicBezTo>
                <a:cubicBezTo>
                  <a:pt x="7793" y="5663"/>
                  <a:pt x="7801" y="5684"/>
                  <a:pt x="7806" y="5705"/>
                </a:cubicBezTo>
                <a:cubicBezTo>
                  <a:pt x="7811" y="5726"/>
                  <a:pt x="7816" y="5750"/>
                  <a:pt x="7822" y="5774"/>
                </a:cubicBezTo>
                <a:cubicBezTo>
                  <a:pt x="7827" y="5790"/>
                  <a:pt x="7840" y="5798"/>
                  <a:pt x="7856" y="5798"/>
                </a:cubicBezTo>
                <a:cubicBezTo>
                  <a:pt x="7859" y="5806"/>
                  <a:pt x="7859" y="5811"/>
                  <a:pt x="7861" y="5819"/>
                </a:cubicBezTo>
                <a:cubicBezTo>
                  <a:pt x="7864" y="5840"/>
                  <a:pt x="7867" y="5861"/>
                  <a:pt x="7872" y="5882"/>
                </a:cubicBezTo>
                <a:cubicBezTo>
                  <a:pt x="7875" y="5901"/>
                  <a:pt x="7898" y="5911"/>
                  <a:pt x="7914" y="5909"/>
                </a:cubicBezTo>
                <a:cubicBezTo>
                  <a:pt x="7933" y="5906"/>
                  <a:pt x="7949" y="5890"/>
                  <a:pt x="7949" y="5872"/>
                </a:cubicBezTo>
                <a:cubicBezTo>
                  <a:pt x="7946" y="5837"/>
                  <a:pt x="7943" y="5800"/>
                  <a:pt x="7933" y="5769"/>
                </a:cubicBezTo>
                <a:cubicBezTo>
                  <a:pt x="7928" y="5753"/>
                  <a:pt x="7922" y="5734"/>
                  <a:pt x="7914" y="5718"/>
                </a:cubicBezTo>
                <a:lnTo>
                  <a:pt x="7909" y="5710"/>
                </a:lnTo>
                <a:cubicBezTo>
                  <a:pt x="7906" y="5697"/>
                  <a:pt x="7904" y="5687"/>
                  <a:pt x="7898" y="5676"/>
                </a:cubicBezTo>
                <a:cubicBezTo>
                  <a:pt x="7896" y="5671"/>
                  <a:pt x="7896" y="5665"/>
                  <a:pt x="7893" y="5663"/>
                </a:cubicBezTo>
                <a:cubicBezTo>
                  <a:pt x="7885" y="5639"/>
                  <a:pt x="7877" y="5618"/>
                  <a:pt x="7864" y="5597"/>
                </a:cubicBezTo>
                <a:lnTo>
                  <a:pt x="7859" y="5591"/>
                </a:lnTo>
                <a:cubicBezTo>
                  <a:pt x="7851" y="5568"/>
                  <a:pt x="7840" y="5541"/>
                  <a:pt x="7835" y="5517"/>
                </a:cubicBezTo>
                <a:cubicBezTo>
                  <a:pt x="7843" y="5507"/>
                  <a:pt x="7851" y="5496"/>
                  <a:pt x="7851" y="5483"/>
                </a:cubicBezTo>
                <a:cubicBezTo>
                  <a:pt x="7851" y="5464"/>
                  <a:pt x="7840" y="5443"/>
                  <a:pt x="7835" y="5427"/>
                </a:cubicBezTo>
                <a:cubicBezTo>
                  <a:pt x="7814" y="5366"/>
                  <a:pt x="7793" y="5303"/>
                  <a:pt x="7771" y="5242"/>
                </a:cubicBezTo>
                <a:cubicBezTo>
                  <a:pt x="7750" y="5181"/>
                  <a:pt x="7729" y="5118"/>
                  <a:pt x="7705" y="5060"/>
                </a:cubicBezTo>
                <a:cubicBezTo>
                  <a:pt x="7695" y="5033"/>
                  <a:pt x="7684" y="5004"/>
                  <a:pt x="7652" y="4996"/>
                </a:cubicBezTo>
                <a:cubicBezTo>
                  <a:pt x="7642" y="4993"/>
                  <a:pt x="7634" y="4993"/>
                  <a:pt x="7626" y="4996"/>
                </a:cubicBezTo>
                <a:cubicBezTo>
                  <a:pt x="7631" y="4975"/>
                  <a:pt x="7631" y="4951"/>
                  <a:pt x="7623" y="4927"/>
                </a:cubicBezTo>
                <a:cubicBezTo>
                  <a:pt x="7615" y="4901"/>
                  <a:pt x="7602" y="4874"/>
                  <a:pt x="7592" y="4848"/>
                </a:cubicBezTo>
                <a:cubicBezTo>
                  <a:pt x="7581" y="4819"/>
                  <a:pt x="7568" y="4792"/>
                  <a:pt x="7557" y="4763"/>
                </a:cubicBezTo>
                <a:cubicBezTo>
                  <a:pt x="7536" y="4713"/>
                  <a:pt x="7512" y="4665"/>
                  <a:pt x="7480" y="4620"/>
                </a:cubicBezTo>
                <a:cubicBezTo>
                  <a:pt x="7465" y="4599"/>
                  <a:pt x="7446" y="4570"/>
                  <a:pt x="7422" y="4554"/>
                </a:cubicBezTo>
                <a:cubicBezTo>
                  <a:pt x="7409" y="4546"/>
                  <a:pt x="7398" y="4544"/>
                  <a:pt x="7385" y="4544"/>
                </a:cubicBezTo>
                <a:cubicBezTo>
                  <a:pt x="7393" y="4496"/>
                  <a:pt x="7361" y="4456"/>
                  <a:pt x="7338" y="4417"/>
                </a:cubicBezTo>
                <a:cubicBezTo>
                  <a:pt x="7290" y="4335"/>
                  <a:pt x="7240" y="4258"/>
                  <a:pt x="7179" y="4186"/>
                </a:cubicBezTo>
                <a:cubicBezTo>
                  <a:pt x="7086" y="4073"/>
                  <a:pt x="6978" y="3976"/>
                  <a:pt x="6851" y="3904"/>
                </a:cubicBezTo>
                <a:cubicBezTo>
                  <a:pt x="6880" y="3915"/>
                  <a:pt x="6909" y="3923"/>
                  <a:pt x="6938" y="3933"/>
                </a:cubicBezTo>
                <a:cubicBezTo>
                  <a:pt x="7142" y="4000"/>
                  <a:pt x="7348" y="4057"/>
                  <a:pt x="7557" y="4104"/>
                </a:cubicBezTo>
                <a:cubicBezTo>
                  <a:pt x="7962" y="4197"/>
                  <a:pt x="8383" y="4245"/>
                  <a:pt x="8795" y="4179"/>
                </a:cubicBezTo>
                <a:cubicBezTo>
                  <a:pt x="9131" y="4126"/>
                  <a:pt x="9459" y="3997"/>
                  <a:pt x="9729" y="3785"/>
                </a:cubicBezTo>
                <a:cubicBezTo>
                  <a:pt x="9862" y="3682"/>
                  <a:pt x="9978" y="3558"/>
                  <a:pt x="10071" y="3418"/>
                </a:cubicBezTo>
                <a:cubicBezTo>
                  <a:pt x="10121" y="3341"/>
                  <a:pt x="10182" y="3243"/>
                  <a:pt x="10134" y="3150"/>
                </a:cubicBezTo>
                <a:cubicBezTo>
                  <a:pt x="10116" y="3111"/>
                  <a:pt x="10081" y="3084"/>
                  <a:pt x="10047" y="3058"/>
                </a:cubicBezTo>
                <a:cubicBezTo>
                  <a:pt x="10004" y="3029"/>
                  <a:pt x="9959" y="3002"/>
                  <a:pt x="9915" y="2976"/>
                </a:cubicBezTo>
                <a:cubicBezTo>
                  <a:pt x="9888" y="2960"/>
                  <a:pt x="9859" y="2947"/>
                  <a:pt x="9832" y="2933"/>
                </a:cubicBezTo>
                <a:cubicBezTo>
                  <a:pt x="9915" y="2896"/>
                  <a:pt x="9994" y="2851"/>
                  <a:pt x="10071" y="2798"/>
                </a:cubicBezTo>
                <a:cubicBezTo>
                  <a:pt x="10240" y="2685"/>
                  <a:pt x="10393" y="2552"/>
                  <a:pt x="10547" y="2417"/>
                </a:cubicBezTo>
                <a:cubicBezTo>
                  <a:pt x="10806" y="2195"/>
                  <a:pt x="11073" y="1933"/>
                  <a:pt x="11163" y="1592"/>
                </a:cubicBezTo>
                <a:cubicBezTo>
                  <a:pt x="11200" y="1499"/>
                  <a:pt x="11214" y="1402"/>
                  <a:pt x="11198" y="1312"/>
                </a:cubicBezTo>
                <a:moveTo>
                  <a:pt x="9348" y="1378"/>
                </a:moveTo>
                <a:cubicBezTo>
                  <a:pt x="9385" y="1354"/>
                  <a:pt x="9428" y="1335"/>
                  <a:pt x="9462" y="1309"/>
                </a:cubicBezTo>
                <a:cubicBezTo>
                  <a:pt x="9692" y="1232"/>
                  <a:pt x="9925" y="1163"/>
                  <a:pt x="10163" y="1124"/>
                </a:cubicBezTo>
                <a:cubicBezTo>
                  <a:pt x="10359" y="1092"/>
                  <a:pt x="10563" y="1081"/>
                  <a:pt x="10758" y="1105"/>
                </a:cubicBezTo>
                <a:cubicBezTo>
                  <a:pt x="10743" y="1113"/>
                  <a:pt x="10727" y="1121"/>
                  <a:pt x="10711" y="1129"/>
                </a:cubicBezTo>
                <a:cubicBezTo>
                  <a:pt x="10565" y="1206"/>
                  <a:pt x="10446" y="1325"/>
                  <a:pt x="10311" y="1417"/>
                </a:cubicBezTo>
                <a:cubicBezTo>
                  <a:pt x="10161" y="1518"/>
                  <a:pt x="10002" y="1613"/>
                  <a:pt x="9838" y="1695"/>
                </a:cubicBezTo>
                <a:cubicBezTo>
                  <a:pt x="9711" y="1708"/>
                  <a:pt x="9584" y="1727"/>
                  <a:pt x="9457" y="1748"/>
                </a:cubicBezTo>
                <a:cubicBezTo>
                  <a:pt x="9285" y="1777"/>
                  <a:pt x="9118" y="1827"/>
                  <a:pt x="8951" y="1883"/>
                </a:cubicBezTo>
                <a:cubicBezTo>
                  <a:pt x="8859" y="1915"/>
                  <a:pt x="8766" y="1949"/>
                  <a:pt x="8676" y="1986"/>
                </a:cubicBezTo>
                <a:cubicBezTo>
                  <a:pt x="8623" y="2007"/>
                  <a:pt x="8565" y="2029"/>
                  <a:pt x="8512" y="2055"/>
                </a:cubicBezTo>
                <a:cubicBezTo>
                  <a:pt x="8518" y="2050"/>
                  <a:pt x="8523" y="2042"/>
                  <a:pt x="8531" y="2037"/>
                </a:cubicBezTo>
                <a:cubicBezTo>
                  <a:pt x="8600" y="1968"/>
                  <a:pt x="8666" y="1899"/>
                  <a:pt x="8740" y="1835"/>
                </a:cubicBezTo>
                <a:cubicBezTo>
                  <a:pt x="8811" y="1775"/>
                  <a:pt x="8880" y="1708"/>
                  <a:pt x="8954" y="1650"/>
                </a:cubicBezTo>
                <a:cubicBezTo>
                  <a:pt x="9039" y="1584"/>
                  <a:pt x="9126" y="1521"/>
                  <a:pt x="9213" y="1460"/>
                </a:cubicBezTo>
                <a:cubicBezTo>
                  <a:pt x="9261" y="1431"/>
                  <a:pt x="9303" y="1404"/>
                  <a:pt x="9348" y="1378"/>
                </a:cubicBezTo>
                <a:moveTo>
                  <a:pt x="8975" y="1484"/>
                </a:moveTo>
                <a:cubicBezTo>
                  <a:pt x="9020" y="1465"/>
                  <a:pt x="9068" y="1449"/>
                  <a:pt x="9116" y="1431"/>
                </a:cubicBezTo>
                <a:cubicBezTo>
                  <a:pt x="9071" y="1462"/>
                  <a:pt x="9026" y="1497"/>
                  <a:pt x="8983" y="1534"/>
                </a:cubicBezTo>
                <a:cubicBezTo>
                  <a:pt x="8914" y="1595"/>
                  <a:pt x="8846" y="1658"/>
                  <a:pt x="8780" y="1722"/>
                </a:cubicBezTo>
                <a:cubicBezTo>
                  <a:pt x="8711" y="1788"/>
                  <a:pt x="8647" y="1857"/>
                  <a:pt x="8581" y="1923"/>
                </a:cubicBezTo>
                <a:cubicBezTo>
                  <a:pt x="8446" y="2055"/>
                  <a:pt x="8317" y="2195"/>
                  <a:pt x="8182" y="2328"/>
                </a:cubicBezTo>
                <a:cubicBezTo>
                  <a:pt x="8115" y="2394"/>
                  <a:pt x="8044" y="2460"/>
                  <a:pt x="7962" y="2507"/>
                </a:cubicBezTo>
                <a:cubicBezTo>
                  <a:pt x="7872" y="2558"/>
                  <a:pt x="7771" y="2587"/>
                  <a:pt x="7671" y="2613"/>
                </a:cubicBezTo>
                <a:cubicBezTo>
                  <a:pt x="7555" y="2645"/>
                  <a:pt x="7435" y="2666"/>
                  <a:pt x="7316" y="2685"/>
                </a:cubicBezTo>
                <a:cubicBezTo>
                  <a:pt x="7285" y="2690"/>
                  <a:pt x="7250" y="2693"/>
                  <a:pt x="7219" y="2695"/>
                </a:cubicBezTo>
                <a:cubicBezTo>
                  <a:pt x="7211" y="2695"/>
                  <a:pt x="7203" y="2693"/>
                  <a:pt x="7195" y="2693"/>
                </a:cubicBezTo>
                <a:cubicBezTo>
                  <a:pt x="7184" y="2693"/>
                  <a:pt x="7171" y="2693"/>
                  <a:pt x="7160" y="2693"/>
                </a:cubicBezTo>
                <a:lnTo>
                  <a:pt x="7160" y="2693"/>
                </a:lnTo>
                <a:cubicBezTo>
                  <a:pt x="7192" y="2685"/>
                  <a:pt x="7229" y="2679"/>
                  <a:pt x="7256" y="2658"/>
                </a:cubicBezTo>
                <a:cubicBezTo>
                  <a:pt x="7285" y="2634"/>
                  <a:pt x="7301" y="2595"/>
                  <a:pt x="7319" y="2563"/>
                </a:cubicBezTo>
                <a:cubicBezTo>
                  <a:pt x="7340" y="2526"/>
                  <a:pt x="7361" y="2492"/>
                  <a:pt x="7385" y="2457"/>
                </a:cubicBezTo>
                <a:cubicBezTo>
                  <a:pt x="7401" y="2433"/>
                  <a:pt x="7420" y="2410"/>
                  <a:pt x="7435" y="2386"/>
                </a:cubicBezTo>
                <a:cubicBezTo>
                  <a:pt x="7549" y="2290"/>
                  <a:pt x="7663" y="2190"/>
                  <a:pt x="7782" y="2103"/>
                </a:cubicBezTo>
                <a:cubicBezTo>
                  <a:pt x="7901" y="2015"/>
                  <a:pt x="8018" y="1920"/>
                  <a:pt x="8129" y="1825"/>
                </a:cubicBezTo>
                <a:cubicBezTo>
                  <a:pt x="8406" y="1703"/>
                  <a:pt x="8690" y="1589"/>
                  <a:pt x="8975" y="1484"/>
                </a:cubicBezTo>
                <a:moveTo>
                  <a:pt x="7692" y="2052"/>
                </a:moveTo>
                <a:cubicBezTo>
                  <a:pt x="7705" y="2039"/>
                  <a:pt x="7705" y="2023"/>
                  <a:pt x="7700" y="2007"/>
                </a:cubicBezTo>
                <a:cubicBezTo>
                  <a:pt x="7750" y="1986"/>
                  <a:pt x="7798" y="1962"/>
                  <a:pt x="7848" y="1941"/>
                </a:cubicBezTo>
                <a:cubicBezTo>
                  <a:pt x="7885" y="1925"/>
                  <a:pt x="7922" y="1910"/>
                  <a:pt x="7959" y="1894"/>
                </a:cubicBezTo>
                <a:cubicBezTo>
                  <a:pt x="7888" y="1954"/>
                  <a:pt x="7819" y="2015"/>
                  <a:pt x="7753" y="2079"/>
                </a:cubicBezTo>
                <a:cubicBezTo>
                  <a:pt x="7700" y="2129"/>
                  <a:pt x="7639" y="2177"/>
                  <a:pt x="7584" y="2224"/>
                </a:cubicBezTo>
                <a:cubicBezTo>
                  <a:pt x="7555" y="2248"/>
                  <a:pt x="7525" y="2275"/>
                  <a:pt x="7496" y="2298"/>
                </a:cubicBezTo>
                <a:cubicBezTo>
                  <a:pt x="7557" y="2216"/>
                  <a:pt x="7623" y="2134"/>
                  <a:pt x="7692" y="2052"/>
                </a:cubicBezTo>
                <a:moveTo>
                  <a:pt x="6742" y="2470"/>
                </a:moveTo>
                <a:cubicBezTo>
                  <a:pt x="7017" y="2328"/>
                  <a:pt x="7295" y="2193"/>
                  <a:pt x="7576" y="2066"/>
                </a:cubicBezTo>
                <a:cubicBezTo>
                  <a:pt x="7496" y="2169"/>
                  <a:pt x="7422" y="2277"/>
                  <a:pt x="7359" y="2391"/>
                </a:cubicBezTo>
                <a:cubicBezTo>
                  <a:pt x="7319" y="2460"/>
                  <a:pt x="7279" y="2526"/>
                  <a:pt x="7237" y="2595"/>
                </a:cubicBezTo>
                <a:cubicBezTo>
                  <a:pt x="7216" y="2629"/>
                  <a:pt x="7176" y="2637"/>
                  <a:pt x="7139" y="2648"/>
                </a:cubicBezTo>
                <a:cubicBezTo>
                  <a:pt x="7097" y="2661"/>
                  <a:pt x="7057" y="2671"/>
                  <a:pt x="7015" y="2685"/>
                </a:cubicBezTo>
                <a:cubicBezTo>
                  <a:pt x="7007" y="2687"/>
                  <a:pt x="7004" y="2690"/>
                  <a:pt x="7002" y="2695"/>
                </a:cubicBezTo>
                <a:cubicBezTo>
                  <a:pt x="6853" y="2706"/>
                  <a:pt x="6708" y="2732"/>
                  <a:pt x="6562" y="2764"/>
                </a:cubicBezTo>
                <a:cubicBezTo>
                  <a:pt x="6353" y="2806"/>
                  <a:pt x="6147" y="2857"/>
                  <a:pt x="5943" y="2912"/>
                </a:cubicBezTo>
                <a:cubicBezTo>
                  <a:pt x="5935" y="2915"/>
                  <a:pt x="5927" y="2918"/>
                  <a:pt x="5919" y="2920"/>
                </a:cubicBezTo>
                <a:cubicBezTo>
                  <a:pt x="5925" y="2918"/>
                  <a:pt x="5933" y="2912"/>
                  <a:pt x="5938" y="2910"/>
                </a:cubicBezTo>
                <a:cubicBezTo>
                  <a:pt x="6025" y="2859"/>
                  <a:pt x="6115" y="2809"/>
                  <a:pt x="6203" y="2761"/>
                </a:cubicBezTo>
                <a:cubicBezTo>
                  <a:pt x="6382" y="2661"/>
                  <a:pt x="6562" y="2563"/>
                  <a:pt x="6742" y="2470"/>
                </a:cubicBezTo>
                <a:moveTo>
                  <a:pt x="6438" y="1851"/>
                </a:moveTo>
                <a:cubicBezTo>
                  <a:pt x="6459" y="1867"/>
                  <a:pt x="6478" y="1886"/>
                  <a:pt x="6496" y="1902"/>
                </a:cubicBezTo>
                <a:cubicBezTo>
                  <a:pt x="6502" y="1933"/>
                  <a:pt x="6507" y="1962"/>
                  <a:pt x="6512" y="1994"/>
                </a:cubicBezTo>
                <a:cubicBezTo>
                  <a:pt x="6520" y="2042"/>
                  <a:pt x="6525" y="2089"/>
                  <a:pt x="6525" y="2137"/>
                </a:cubicBezTo>
                <a:cubicBezTo>
                  <a:pt x="6525" y="2185"/>
                  <a:pt x="6517" y="2230"/>
                  <a:pt x="6502" y="2275"/>
                </a:cubicBezTo>
                <a:cubicBezTo>
                  <a:pt x="6494" y="2293"/>
                  <a:pt x="6486" y="2312"/>
                  <a:pt x="6475" y="2330"/>
                </a:cubicBezTo>
                <a:cubicBezTo>
                  <a:pt x="6470" y="2338"/>
                  <a:pt x="6467" y="2343"/>
                  <a:pt x="6462" y="2351"/>
                </a:cubicBezTo>
                <a:cubicBezTo>
                  <a:pt x="6425" y="2388"/>
                  <a:pt x="6380" y="2420"/>
                  <a:pt x="6338" y="2449"/>
                </a:cubicBezTo>
                <a:cubicBezTo>
                  <a:pt x="6322" y="2460"/>
                  <a:pt x="6308" y="2468"/>
                  <a:pt x="6293" y="2478"/>
                </a:cubicBezTo>
                <a:cubicBezTo>
                  <a:pt x="6306" y="2444"/>
                  <a:pt x="6316" y="2407"/>
                  <a:pt x="6322" y="2373"/>
                </a:cubicBezTo>
                <a:cubicBezTo>
                  <a:pt x="6340" y="2280"/>
                  <a:pt x="6345" y="2187"/>
                  <a:pt x="6332" y="2095"/>
                </a:cubicBezTo>
                <a:cubicBezTo>
                  <a:pt x="6322" y="2002"/>
                  <a:pt x="6298" y="1915"/>
                  <a:pt x="6258" y="1830"/>
                </a:cubicBezTo>
                <a:cubicBezTo>
                  <a:pt x="6234" y="1777"/>
                  <a:pt x="6203" y="1724"/>
                  <a:pt x="6158" y="1690"/>
                </a:cubicBezTo>
                <a:cubicBezTo>
                  <a:pt x="6160" y="1690"/>
                  <a:pt x="6163" y="1693"/>
                  <a:pt x="6166" y="1693"/>
                </a:cubicBezTo>
                <a:cubicBezTo>
                  <a:pt x="6184" y="1698"/>
                  <a:pt x="6200" y="1703"/>
                  <a:pt x="6218" y="1708"/>
                </a:cubicBezTo>
                <a:cubicBezTo>
                  <a:pt x="6295" y="1751"/>
                  <a:pt x="6369" y="1798"/>
                  <a:pt x="6438" y="1851"/>
                </a:cubicBezTo>
                <a:moveTo>
                  <a:pt x="6123" y="1203"/>
                </a:moveTo>
                <a:cubicBezTo>
                  <a:pt x="6131" y="1198"/>
                  <a:pt x="6129" y="1200"/>
                  <a:pt x="6136" y="1198"/>
                </a:cubicBezTo>
                <a:lnTo>
                  <a:pt x="6139" y="1198"/>
                </a:lnTo>
                <a:lnTo>
                  <a:pt x="6142" y="1198"/>
                </a:lnTo>
                <a:cubicBezTo>
                  <a:pt x="6139" y="1198"/>
                  <a:pt x="6136" y="1195"/>
                  <a:pt x="6147" y="1198"/>
                </a:cubicBezTo>
                <a:cubicBezTo>
                  <a:pt x="6160" y="1200"/>
                  <a:pt x="6173" y="1208"/>
                  <a:pt x="6184" y="1214"/>
                </a:cubicBezTo>
                <a:cubicBezTo>
                  <a:pt x="6211" y="1227"/>
                  <a:pt x="6229" y="1243"/>
                  <a:pt x="6248" y="1264"/>
                </a:cubicBezTo>
                <a:lnTo>
                  <a:pt x="6250" y="1267"/>
                </a:lnTo>
                <a:lnTo>
                  <a:pt x="6250" y="1269"/>
                </a:lnTo>
                <a:lnTo>
                  <a:pt x="6255" y="1277"/>
                </a:lnTo>
                <a:cubicBezTo>
                  <a:pt x="6258" y="1282"/>
                  <a:pt x="6263" y="1290"/>
                  <a:pt x="6266" y="1296"/>
                </a:cubicBezTo>
                <a:lnTo>
                  <a:pt x="6271" y="1306"/>
                </a:lnTo>
                <a:lnTo>
                  <a:pt x="6274" y="1314"/>
                </a:lnTo>
                <a:lnTo>
                  <a:pt x="6274" y="1322"/>
                </a:lnTo>
                <a:cubicBezTo>
                  <a:pt x="6274" y="1327"/>
                  <a:pt x="6274" y="1333"/>
                  <a:pt x="6274" y="1338"/>
                </a:cubicBezTo>
                <a:cubicBezTo>
                  <a:pt x="6255" y="1357"/>
                  <a:pt x="6237" y="1372"/>
                  <a:pt x="6213" y="1383"/>
                </a:cubicBezTo>
                <a:cubicBezTo>
                  <a:pt x="6208" y="1386"/>
                  <a:pt x="6189" y="1391"/>
                  <a:pt x="6181" y="1391"/>
                </a:cubicBezTo>
                <a:cubicBezTo>
                  <a:pt x="6168" y="1391"/>
                  <a:pt x="6158" y="1391"/>
                  <a:pt x="6147" y="1383"/>
                </a:cubicBezTo>
                <a:cubicBezTo>
                  <a:pt x="6142" y="1380"/>
                  <a:pt x="6136" y="1380"/>
                  <a:pt x="6129" y="1380"/>
                </a:cubicBezTo>
                <a:cubicBezTo>
                  <a:pt x="6123" y="1375"/>
                  <a:pt x="6118" y="1372"/>
                  <a:pt x="6115" y="1367"/>
                </a:cubicBezTo>
                <a:cubicBezTo>
                  <a:pt x="6115" y="1362"/>
                  <a:pt x="6115" y="1357"/>
                  <a:pt x="6115" y="1354"/>
                </a:cubicBezTo>
                <a:cubicBezTo>
                  <a:pt x="6105" y="1322"/>
                  <a:pt x="6094" y="1288"/>
                  <a:pt x="6097" y="1251"/>
                </a:cubicBezTo>
                <a:cubicBezTo>
                  <a:pt x="6094" y="1235"/>
                  <a:pt x="6105" y="1214"/>
                  <a:pt x="6123" y="1203"/>
                </a:cubicBezTo>
                <a:moveTo>
                  <a:pt x="5161" y="1589"/>
                </a:moveTo>
                <a:cubicBezTo>
                  <a:pt x="5256" y="1460"/>
                  <a:pt x="5275" y="1285"/>
                  <a:pt x="5262" y="1129"/>
                </a:cubicBezTo>
                <a:cubicBezTo>
                  <a:pt x="5270" y="1121"/>
                  <a:pt x="5272" y="1113"/>
                  <a:pt x="5270" y="1103"/>
                </a:cubicBezTo>
                <a:lnTo>
                  <a:pt x="5270" y="1100"/>
                </a:lnTo>
                <a:cubicBezTo>
                  <a:pt x="5299" y="1095"/>
                  <a:pt x="5328" y="1089"/>
                  <a:pt x="5357" y="1087"/>
                </a:cubicBezTo>
                <a:cubicBezTo>
                  <a:pt x="5402" y="1081"/>
                  <a:pt x="5447" y="1081"/>
                  <a:pt x="5492" y="1079"/>
                </a:cubicBezTo>
                <a:cubicBezTo>
                  <a:pt x="5534" y="1079"/>
                  <a:pt x="5579" y="1081"/>
                  <a:pt x="5622" y="1068"/>
                </a:cubicBezTo>
                <a:cubicBezTo>
                  <a:pt x="5624" y="1068"/>
                  <a:pt x="5624" y="1066"/>
                  <a:pt x="5627" y="1066"/>
                </a:cubicBezTo>
                <a:cubicBezTo>
                  <a:pt x="5661" y="1071"/>
                  <a:pt x="5696" y="1068"/>
                  <a:pt x="5730" y="1068"/>
                </a:cubicBezTo>
                <a:cubicBezTo>
                  <a:pt x="5775" y="1068"/>
                  <a:pt x="5819" y="1071"/>
                  <a:pt x="5864" y="1073"/>
                </a:cubicBezTo>
                <a:cubicBezTo>
                  <a:pt x="5893" y="1076"/>
                  <a:pt x="5922" y="1081"/>
                  <a:pt x="5951" y="1087"/>
                </a:cubicBezTo>
                <a:lnTo>
                  <a:pt x="5951" y="1089"/>
                </a:lnTo>
                <a:cubicBezTo>
                  <a:pt x="5949" y="1100"/>
                  <a:pt x="5951" y="1111"/>
                  <a:pt x="5959" y="1116"/>
                </a:cubicBezTo>
                <a:cubicBezTo>
                  <a:pt x="5946" y="1275"/>
                  <a:pt x="5967" y="1447"/>
                  <a:pt x="6065" y="1576"/>
                </a:cubicBezTo>
                <a:lnTo>
                  <a:pt x="6068" y="1579"/>
                </a:lnTo>
                <a:lnTo>
                  <a:pt x="6065" y="1579"/>
                </a:lnTo>
                <a:cubicBezTo>
                  <a:pt x="6062" y="1579"/>
                  <a:pt x="6057" y="1579"/>
                  <a:pt x="6054" y="1579"/>
                </a:cubicBezTo>
                <a:cubicBezTo>
                  <a:pt x="6012" y="1574"/>
                  <a:pt x="5970" y="1576"/>
                  <a:pt x="5927" y="1584"/>
                </a:cubicBezTo>
                <a:cubicBezTo>
                  <a:pt x="5898" y="1587"/>
                  <a:pt x="5869" y="1589"/>
                  <a:pt x="5840" y="1592"/>
                </a:cubicBezTo>
                <a:cubicBezTo>
                  <a:pt x="5803" y="1595"/>
                  <a:pt x="5764" y="1597"/>
                  <a:pt x="5725" y="1603"/>
                </a:cubicBezTo>
                <a:cubicBezTo>
                  <a:pt x="5688" y="1603"/>
                  <a:pt x="5653" y="1605"/>
                  <a:pt x="5616" y="1608"/>
                </a:cubicBezTo>
                <a:cubicBezTo>
                  <a:pt x="5582" y="1611"/>
                  <a:pt x="5550" y="1613"/>
                  <a:pt x="5516" y="1613"/>
                </a:cubicBezTo>
                <a:cubicBezTo>
                  <a:pt x="5473" y="1605"/>
                  <a:pt x="5428" y="1603"/>
                  <a:pt x="5386" y="1600"/>
                </a:cubicBezTo>
                <a:cubicBezTo>
                  <a:pt x="5357" y="1597"/>
                  <a:pt x="5328" y="1595"/>
                  <a:pt x="5299" y="1595"/>
                </a:cubicBezTo>
                <a:cubicBezTo>
                  <a:pt x="5251" y="1587"/>
                  <a:pt x="5206" y="1584"/>
                  <a:pt x="5161" y="1589"/>
                </a:cubicBezTo>
                <a:moveTo>
                  <a:pt x="5357" y="1711"/>
                </a:moveTo>
                <a:cubicBezTo>
                  <a:pt x="5444" y="1732"/>
                  <a:pt x="5529" y="1753"/>
                  <a:pt x="5619" y="1751"/>
                </a:cubicBezTo>
                <a:cubicBezTo>
                  <a:pt x="5704" y="1748"/>
                  <a:pt x="5791" y="1732"/>
                  <a:pt x="5872" y="1708"/>
                </a:cubicBezTo>
                <a:cubicBezTo>
                  <a:pt x="5912" y="1698"/>
                  <a:pt x="5951" y="1682"/>
                  <a:pt x="5994" y="1674"/>
                </a:cubicBezTo>
                <a:cubicBezTo>
                  <a:pt x="6017" y="1669"/>
                  <a:pt x="6039" y="1669"/>
                  <a:pt x="6057" y="1674"/>
                </a:cubicBezTo>
                <a:cubicBezTo>
                  <a:pt x="6057" y="1682"/>
                  <a:pt x="6060" y="1690"/>
                  <a:pt x="6068" y="1695"/>
                </a:cubicBezTo>
                <a:cubicBezTo>
                  <a:pt x="6136" y="1732"/>
                  <a:pt x="6173" y="1814"/>
                  <a:pt x="6200" y="1883"/>
                </a:cubicBezTo>
                <a:cubicBezTo>
                  <a:pt x="6229" y="1957"/>
                  <a:pt x="6248" y="2039"/>
                  <a:pt x="6253" y="2119"/>
                </a:cubicBezTo>
                <a:cubicBezTo>
                  <a:pt x="6258" y="2201"/>
                  <a:pt x="6253" y="2280"/>
                  <a:pt x="6237" y="2359"/>
                </a:cubicBezTo>
                <a:cubicBezTo>
                  <a:pt x="6229" y="2396"/>
                  <a:pt x="6218" y="2436"/>
                  <a:pt x="6205" y="2473"/>
                </a:cubicBezTo>
                <a:cubicBezTo>
                  <a:pt x="6197" y="2497"/>
                  <a:pt x="6184" y="2523"/>
                  <a:pt x="6181" y="2552"/>
                </a:cubicBezTo>
                <a:cubicBezTo>
                  <a:pt x="6046" y="2637"/>
                  <a:pt x="5909" y="2719"/>
                  <a:pt x="5775" y="2804"/>
                </a:cubicBezTo>
                <a:cubicBezTo>
                  <a:pt x="5688" y="2859"/>
                  <a:pt x="5579" y="2928"/>
                  <a:pt x="5468" y="2904"/>
                </a:cubicBezTo>
                <a:cubicBezTo>
                  <a:pt x="5460" y="2902"/>
                  <a:pt x="5455" y="2904"/>
                  <a:pt x="5452" y="2907"/>
                </a:cubicBezTo>
                <a:cubicBezTo>
                  <a:pt x="5442" y="2902"/>
                  <a:pt x="5428" y="2894"/>
                  <a:pt x="5418" y="2888"/>
                </a:cubicBezTo>
                <a:cubicBezTo>
                  <a:pt x="5375" y="2865"/>
                  <a:pt x="5331" y="2841"/>
                  <a:pt x="5291" y="2814"/>
                </a:cubicBezTo>
                <a:cubicBezTo>
                  <a:pt x="5217" y="2767"/>
                  <a:pt x="5143" y="2716"/>
                  <a:pt x="5071" y="2664"/>
                </a:cubicBezTo>
                <a:cubicBezTo>
                  <a:pt x="5066" y="2648"/>
                  <a:pt x="5058" y="2632"/>
                  <a:pt x="5050" y="2616"/>
                </a:cubicBezTo>
                <a:cubicBezTo>
                  <a:pt x="5039" y="2592"/>
                  <a:pt x="5029" y="2566"/>
                  <a:pt x="5021" y="2542"/>
                </a:cubicBezTo>
                <a:cubicBezTo>
                  <a:pt x="5005" y="2494"/>
                  <a:pt x="4992" y="2447"/>
                  <a:pt x="4981" y="2399"/>
                </a:cubicBezTo>
                <a:cubicBezTo>
                  <a:pt x="4960" y="2301"/>
                  <a:pt x="4955" y="2198"/>
                  <a:pt x="4965" y="2097"/>
                </a:cubicBezTo>
                <a:cubicBezTo>
                  <a:pt x="4976" y="1999"/>
                  <a:pt x="5002" y="1902"/>
                  <a:pt x="5055" y="1820"/>
                </a:cubicBezTo>
                <a:cubicBezTo>
                  <a:pt x="5082" y="1780"/>
                  <a:pt x="5111" y="1745"/>
                  <a:pt x="5145" y="1714"/>
                </a:cubicBezTo>
                <a:cubicBezTo>
                  <a:pt x="5211" y="1682"/>
                  <a:pt x="5288" y="1695"/>
                  <a:pt x="5357" y="1711"/>
                </a:cubicBezTo>
                <a:moveTo>
                  <a:pt x="4860" y="4583"/>
                </a:moveTo>
                <a:cubicBezTo>
                  <a:pt x="4857" y="4589"/>
                  <a:pt x="4852" y="4591"/>
                  <a:pt x="4849" y="4597"/>
                </a:cubicBezTo>
                <a:cubicBezTo>
                  <a:pt x="4849" y="4594"/>
                  <a:pt x="4849" y="4594"/>
                  <a:pt x="4849" y="4591"/>
                </a:cubicBezTo>
                <a:cubicBezTo>
                  <a:pt x="4849" y="4589"/>
                  <a:pt x="4849" y="4586"/>
                  <a:pt x="4846" y="4581"/>
                </a:cubicBezTo>
                <a:cubicBezTo>
                  <a:pt x="4846" y="4570"/>
                  <a:pt x="4846" y="4562"/>
                  <a:pt x="4849" y="4552"/>
                </a:cubicBezTo>
                <a:cubicBezTo>
                  <a:pt x="4852" y="4549"/>
                  <a:pt x="4854" y="4544"/>
                  <a:pt x="4857" y="4541"/>
                </a:cubicBezTo>
                <a:cubicBezTo>
                  <a:pt x="4857" y="4546"/>
                  <a:pt x="4854" y="4554"/>
                  <a:pt x="4854" y="4560"/>
                </a:cubicBezTo>
                <a:cubicBezTo>
                  <a:pt x="4854" y="4570"/>
                  <a:pt x="4857" y="4578"/>
                  <a:pt x="4860" y="4583"/>
                </a:cubicBezTo>
                <a:moveTo>
                  <a:pt x="4733" y="4036"/>
                </a:moveTo>
                <a:cubicBezTo>
                  <a:pt x="4703" y="4010"/>
                  <a:pt x="4677" y="3976"/>
                  <a:pt x="4661" y="3941"/>
                </a:cubicBezTo>
                <a:cubicBezTo>
                  <a:pt x="4651" y="3923"/>
                  <a:pt x="4645" y="3902"/>
                  <a:pt x="4640" y="3878"/>
                </a:cubicBezTo>
                <a:cubicBezTo>
                  <a:pt x="4637" y="3862"/>
                  <a:pt x="4635" y="3849"/>
                  <a:pt x="4632" y="3833"/>
                </a:cubicBezTo>
                <a:cubicBezTo>
                  <a:pt x="4685" y="3814"/>
                  <a:pt x="4738" y="3793"/>
                  <a:pt x="4788" y="3775"/>
                </a:cubicBezTo>
                <a:cubicBezTo>
                  <a:pt x="4793" y="3788"/>
                  <a:pt x="4807" y="3796"/>
                  <a:pt x="4823" y="3796"/>
                </a:cubicBezTo>
                <a:cubicBezTo>
                  <a:pt x="4833" y="3793"/>
                  <a:pt x="4844" y="3791"/>
                  <a:pt x="4854" y="3788"/>
                </a:cubicBezTo>
                <a:cubicBezTo>
                  <a:pt x="4838" y="3825"/>
                  <a:pt x="4875" y="3870"/>
                  <a:pt x="4915" y="3844"/>
                </a:cubicBezTo>
                <a:lnTo>
                  <a:pt x="4920" y="3838"/>
                </a:lnTo>
                <a:cubicBezTo>
                  <a:pt x="4931" y="3859"/>
                  <a:pt x="4957" y="3873"/>
                  <a:pt x="4981" y="3857"/>
                </a:cubicBezTo>
                <a:lnTo>
                  <a:pt x="4981" y="3857"/>
                </a:lnTo>
                <a:cubicBezTo>
                  <a:pt x="4992" y="3878"/>
                  <a:pt x="5013" y="3891"/>
                  <a:pt x="5039" y="3875"/>
                </a:cubicBezTo>
                <a:cubicBezTo>
                  <a:pt x="5045" y="3873"/>
                  <a:pt x="5047" y="3870"/>
                  <a:pt x="5053" y="3867"/>
                </a:cubicBezTo>
                <a:cubicBezTo>
                  <a:pt x="5058" y="3891"/>
                  <a:pt x="5084" y="3910"/>
                  <a:pt x="5108" y="3899"/>
                </a:cubicBezTo>
                <a:lnTo>
                  <a:pt x="5103" y="3912"/>
                </a:lnTo>
                <a:cubicBezTo>
                  <a:pt x="5092" y="3949"/>
                  <a:pt x="5140" y="3973"/>
                  <a:pt x="5166" y="3949"/>
                </a:cubicBezTo>
                <a:cubicBezTo>
                  <a:pt x="5177" y="3941"/>
                  <a:pt x="5185" y="3931"/>
                  <a:pt x="5193" y="3923"/>
                </a:cubicBezTo>
                <a:lnTo>
                  <a:pt x="5190" y="3933"/>
                </a:lnTo>
                <a:cubicBezTo>
                  <a:pt x="5182" y="3973"/>
                  <a:pt x="5230" y="3992"/>
                  <a:pt x="5254" y="3960"/>
                </a:cubicBezTo>
                <a:lnTo>
                  <a:pt x="5256" y="3957"/>
                </a:lnTo>
                <a:cubicBezTo>
                  <a:pt x="5267" y="3973"/>
                  <a:pt x="5291" y="3981"/>
                  <a:pt x="5304" y="3965"/>
                </a:cubicBezTo>
                <a:cubicBezTo>
                  <a:pt x="5315" y="3984"/>
                  <a:pt x="5341" y="3986"/>
                  <a:pt x="5357" y="3965"/>
                </a:cubicBezTo>
                <a:cubicBezTo>
                  <a:pt x="5360" y="3960"/>
                  <a:pt x="5362" y="3955"/>
                  <a:pt x="5365" y="3949"/>
                </a:cubicBezTo>
                <a:cubicBezTo>
                  <a:pt x="5373" y="3968"/>
                  <a:pt x="5407" y="3971"/>
                  <a:pt x="5415" y="3952"/>
                </a:cubicBezTo>
                <a:cubicBezTo>
                  <a:pt x="5418" y="3957"/>
                  <a:pt x="5418" y="3965"/>
                  <a:pt x="5420" y="3971"/>
                </a:cubicBezTo>
                <a:cubicBezTo>
                  <a:pt x="5428" y="4000"/>
                  <a:pt x="5465" y="3994"/>
                  <a:pt x="5473" y="3971"/>
                </a:cubicBezTo>
                <a:lnTo>
                  <a:pt x="5473" y="3968"/>
                </a:lnTo>
                <a:lnTo>
                  <a:pt x="5473" y="3971"/>
                </a:lnTo>
                <a:cubicBezTo>
                  <a:pt x="5481" y="3997"/>
                  <a:pt x="5524" y="4000"/>
                  <a:pt x="5529" y="3971"/>
                </a:cubicBezTo>
                <a:cubicBezTo>
                  <a:pt x="5532" y="3955"/>
                  <a:pt x="5534" y="3939"/>
                  <a:pt x="5537" y="3926"/>
                </a:cubicBezTo>
                <a:cubicBezTo>
                  <a:pt x="5540" y="3936"/>
                  <a:pt x="5545" y="3947"/>
                  <a:pt x="5547" y="3957"/>
                </a:cubicBezTo>
                <a:cubicBezTo>
                  <a:pt x="5561" y="3992"/>
                  <a:pt x="5614" y="3989"/>
                  <a:pt x="5614" y="3949"/>
                </a:cubicBezTo>
                <a:cubicBezTo>
                  <a:pt x="5622" y="3952"/>
                  <a:pt x="5629" y="3947"/>
                  <a:pt x="5637" y="3941"/>
                </a:cubicBezTo>
                <a:lnTo>
                  <a:pt x="5640" y="3941"/>
                </a:lnTo>
                <a:cubicBezTo>
                  <a:pt x="5640" y="3978"/>
                  <a:pt x="5693" y="3981"/>
                  <a:pt x="5706" y="3947"/>
                </a:cubicBezTo>
                <a:cubicBezTo>
                  <a:pt x="5709" y="3936"/>
                  <a:pt x="5714" y="3926"/>
                  <a:pt x="5717" y="3915"/>
                </a:cubicBezTo>
                <a:cubicBezTo>
                  <a:pt x="5719" y="3931"/>
                  <a:pt x="5722" y="3947"/>
                  <a:pt x="5725" y="3960"/>
                </a:cubicBezTo>
                <a:cubicBezTo>
                  <a:pt x="5730" y="3989"/>
                  <a:pt x="5772" y="3984"/>
                  <a:pt x="5780" y="3960"/>
                </a:cubicBezTo>
                <a:lnTo>
                  <a:pt x="5780" y="3957"/>
                </a:lnTo>
                <a:lnTo>
                  <a:pt x="5780" y="3960"/>
                </a:lnTo>
                <a:cubicBezTo>
                  <a:pt x="5788" y="3984"/>
                  <a:pt x="5824" y="3989"/>
                  <a:pt x="5832" y="3960"/>
                </a:cubicBezTo>
                <a:cubicBezTo>
                  <a:pt x="5835" y="3955"/>
                  <a:pt x="5835" y="3947"/>
                  <a:pt x="5835" y="3941"/>
                </a:cubicBezTo>
                <a:cubicBezTo>
                  <a:pt x="5845" y="3963"/>
                  <a:pt x="5877" y="3957"/>
                  <a:pt x="5885" y="3939"/>
                </a:cubicBezTo>
                <a:cubicBezTo>
                  <a:pt x="5888" y="3944"/>
                  <a:pt x="5890" y="3949"/>
                  <a:pt x="5893" y="3955"/>
                </a:cubicBezTo>
                <a:cubicBezTo>
                  <a:pt x="5909" y="3973"/>
                  <a:pt x="5935" y="3973"/>
                  <a:pt x="5946" y="3952"/>
                </a:cubicBezTo>
                <a:cubicBezTo>
                  <a:pt x="5959" y="3968"/>
                  <a:pt x="5983" y="3960"/>
                  <a:pt x="5994" y="3944"/>
                </a:cubicBezTo>
                <a:lnTo>
                  <a:pt x="5996" y="3947"/>
                </a:lnTo>
                <a:cubicBezTo>
                  <a:pt x="6017" y="3978"/>
                  <a:pt x="6068" y="3957"/>
                  <a:pt x="6057" y="3920"/>
                </a:cubicBezTo>
                <a:lnTo>
                  <a:pt x="6054" y="3910"/>
                </a:lnTo>
                <a:cubicBezTo>
                  <a:pt x="6062" y="3918"/>
                  <a:pt x="6073" y="3928"/>
                  <a:pt x="6081" y="3936"/>
                </a:cubicBezTo>
                <a:cubicBezTo>
                  <a:pt x="6107" y="3960"/>
                  <a:pt x="6158" y="3936"/>
                  <a:pt x="6144" y="3899"/>
                </a:cubicBezTo>
                <a:lnTo>
                  <a:pt x="6139" y="3886"/>
                </a:lnTo>
                <a:cubicBezTo>
                  <a:pt x="6160" y="3896"/>
                  <a:pt x="6189" y="3878"/>
                  <a:pt x="6195" y="3854"/>
                </a:cubicBezTo>
                <a:cubicBezTo>
                  <a:pt x="6200" y="3857"/>
                  <a:pt x="6203" y="3859"/>
                  <a:pt x="6208" y="3862"/>
                </a:cubicBezTo>
                <a:cubicBezTo>
                  <a:pt x="6234" y="3878"/>
                  <a:pt x="6255" y="3865"/>
                  <a:pt x="6266" y="3844"/>
                </a:cubicBezTo>
                <a:lnTo>
                  <a:pt x="6266" y="3844"/>
                </a:lnTo>
                <a:cubicBezTo>
                  <a:pt x="6290" y="3859"/>
                  <a:pt x="6316" y="3846"/>
                  <a:pt x="6327" y="3825"/>
                </a:cubicBezTo>
                <a:lnTo>
                  <a:pt x="6332" y="3830"/>
                </a:lnTo>
                <a:cubicBezTo>
                  <a:pt x="6372" y="3857"/>
                  <a:pt x="6406" y="3809"/>
                  <a:pt x="6393" y="3772"/>
                </a:cubicBezTo>
                <a:cubicBezTo>
                  <a:pt x="6404" y="3775"/>
                  <a:pt x="6414" y="3777"/>
                  <a:pt x="6425" y="3780"/>
                </a:cubicBezTo>
                <a:cubicBezTo>
                  <a:pt x="6441" y="3783"/>
                  <a:pt x="6454" y="3772"/>
                  <a:pt x="6459" y="3759"/>
                </a:cubicBezTo>
                <a:cubicBezTo>
                  <a:pt x="6512" y="3777"/>
                  <a:pt x="6565" y="3799"/>
                  <a:pt x="6615" y="3817"/>
                </a:cubicBezTo>
                <a:cubicBezTo>
                  <a:pt x="6610" y="3830"/>
                  <a:pt x="6610" y="3846"/>
                  <a:pt x="6607" y="3862"/>
                </a:cubicBezTo>
                <a:cubicBezTo>
                  <a:pt x="6602" y="3883"/>
                  <a:pt x="6597" y="3904"/>
                  <a:pt x="6586" y="3926"/>
                </a:cubicBezTo>
                <a:cubicBezTo>
                  <a:pt x="6568" y="3963"/>
                  <a:pt x="6544" y="3994"/>
                  <a:pt x="6515" y="4022"/>
                </a:cubicBezTo>
                <a:cubicBezTo>
                  <a:pt x="6457" y="4078"/>
                  <a:pt x="6377" y="4104"/>
                  <a:pt x="6300" y="4126"/>
                </a:cubicBezTo>
                <a:cubicBezTo>
                  <a:pt x="6221" y="4147"/>
                  <a:pt x="6142" y="4160"/>
                  <a:pt x="6060" y="4173"/>
                </a:cubicBezTo>
                <a:cubicBezTo>
                  <a:pt x="6049" y="4171"/>
                  <a:pt x="6036" y="4173"/>
                  <a:pt x="6028" y="4179"/>
                </a:cubicBezTo>
                <a:lnTo>
                  <a:pt x="6028" y="4179"/>
                </a:lnTo>
                <a:cubicBezTo>
                  <a:pt x="5978" y="4189"/>
                  <a:pt x="5930" y="4197"/>
                  <a:pt x="5880" y="4208"/>
                </a:cubicBezTo>
                <a:cubicBezTo>
                  <a:pt x="5853" y="4213"/>
                  <a:pt x="5827" y="4218"/>
                  <a:pt x="5800" y="4224"/>
                </a:cubicBezTo>
                <a:cubicBezTo>
                  <a:pt x="5791" y="4226"/>
                  <a:pt x="5775" y="4231"/>
                  <a:pt x="5759" y="4237"/>
                </a:cubicBezTo>
                <a:cubicBezTo>
                  <a:pt x="5751" y="4216"/>
                  <a:pt x="5722" y="4216"/>
                  <a:pt x="5711" y="4237"/>
                </a:cubicBezTo>
                <a:lnTo>
                  <a:pt x="5711" y="4237"/>
                </a:lnTo>
                <a:lnTo>
                  <a:pt x="5711" y="4231"/>
                </a:lnTo>
                <a:cubicBezTo>
                  <a:pt x="5711" y="4213"/>
                  <a:pt x="5696" y="4205"/>
                  <a:pt x="5682" y="4208"/>
                </a:cubicBezTo>
                <a:cubicBezTo>
                  <a:pt x="5674" y="4176"/>
                  <a:pt x="5632" y="4176"/>
                  <a:pt x="5624" y="4208"/>
                </a:cubicBezTo>
                <a:cubicBezTo>
                  <a:pt x="5611" y="4184"/>
                  <a:pt x="5574" y="4186"/>
                  <a:pt x="5569" y="4216"/>
                </a:cubicBezTo>
                <a:cubicBezTo>
                  <a:pt x="5555" y="4213"/>
                  <a:pt x="5540" y="4221"/>
                  <a:pt x="5540" y="4239"/>
                </a:cubicBezTo>
                <a:lnTo>
                  <a:pt x="5540" y="4245"/>
                </a:lnTo>
                <a:lnTo>
                  <a:pt x="5540" y="4245"/>
                </a:lnTo>
                <a:cubicBezTo>
                  <a:pt x="5529" y="4224"/>
                  <a:pt x="5500" y="4226"/>
                  <a:pt x="5492" y="4247"/>
                </a:cubicBezTo>
                <a:cubicBezTo>
                  <a:pt x="5476" y="4245"/>
                  <a:pt x="5460" y="4239"/>
                  <a:pt x="5450" y="4237"/>
                </a:cubicBezTo>
                <a:cubicBezTo>
                  <a:pt x="5423" y="4231"/>
                  <a:pt x="5397" y="4226"/>
                  <a:pt x="5370" y="4221"/>
                </a:cubicBezTo>
                <a:cubicBezTo>
                  <a:pt x="5320" y="4210"/>
                  <a:pt x="5272" y="4202"/>
                  <a:pt x="5222" y="4192"/>
                </a:cubicBezTo>
                <a:lnTo>
                  <a:pt x="5222" y="4192"/>
                </a:lnTo>
                <a:cubicBezTo>
                  <a:pt x="5214" y="4186"/>
                  <a:pt x="5204" y="4184"/>
                  <a:pt x="5190" y="4186"/>
                </a:cubicBezTo>
                <a:cubicBezTo>
                  <a:pt x="5111" y="4173"/>
                  <a:pt x="5029" y="4160"/>
                  <a:pt x="4950" y="4141"/>
                </a:cubicBezTo>
                <a:cubicBezTo>
                  <a:pt x="4873" y="4115"/>
                  <a:pt x="4791" y="4091"/>
                  <a:pt x="4733" y="4036"/>
                </a:cubicBezTo>
                <a:moveTo>
                  <a:pt x="5794" y="3754"/>
                </a:moveTo>
                <a:cubicBezTo>
                  <a:pt x="5786" y="3746"/>
                  <a:pt x="5772" y="3746"/>
                  <a:pt x="5762" y="3751"/>
                </a:cubicBezTo>
                <a:lnTo>
                  <a:pt x="5762" y="3740"/>
                </a:lnTo>
                <a:cubicBezTo>
                  <a:pt x="5764" y="3706"/>
                  <a:pt x="5714" y="3703"/>
                  <a:pt x="5704" y="3732"/>
                </a:cubicBezTo>
                <a:lnTo>
                  <a:pt x="5698" y="3743"/>
                </a:lnTo>
                <a:cubicBezTo>
                  <a:pt x="5690" y="3719"/>
                  <a:pt x="5651" y="3714"/>
                  <a:pt x="5640" y="3740"/>
                </a:cubicBezTo>
                <a:cubicBezTo>
                  <a:pt x="5635" y="3740"/>
                  <a:pt x="5632" y="3743"/>
                  <a:pt x="5629" y="3748"/>
                </a:cubicBezTo>
                <a:cubicBezTo>
                  <a:pt x="5624" y="3759"/>
                  <a:pt x="5622" y="3769"/>
                  <a:pt x="5616" y="3780"/>
                </a:cubicBezTo>
                <a:cubicBezTo>
                  <a:pt x="5614" y="3772"/>
                  <a:pt x="5611" y="3764"/>
                  <a:pt x="5606" y="3756"/>
                </a:cubicBezTo>
                <a:cubicBezTo>
                  <a:pt x="5603" y="3751"/>
                  <a:pt x="5598" y="3748"/>
                  <a:pt x="5595" y="3748"/>
                </a:cubicBezTo>
                <a:cubicBezTo>
                  <a:pt x="5587" y="3722"/>
                  <a:pt x="5547" y="3727"/>
                  <a:pt x="5537" y="3754"/>
                </a:cubicBezTo>
                <a:lnTo>
                  <a:pt x="5532" y="3743"/>
                </a:lnTo>
                <a:cubicBezTo>
                  <a:pt x="5521" y="3714"/>
                  <a:pt x="5471" y="3717"/>
                  <a:pt x="5473" y="3751"/>
                </a:cubicBezTo>
                <a:lnTo>
                  <a:pt x="5473" y="3762"/>
                </a:lnTo>
                <a:cubicBezTo>
                  <a:pt x="5463" y="3756"/>
                  <a:pt x="5452" y="3756"/>
                  <a:pt x="5442" y="3764"/>
                </a:cubicBezTo>
                <a:lnTo>
                  <a:pt x="5442" y="3762"/>
                </a:lnTo>
                <a:cubicBezTo>
                  <a:pt x="5442" y="3735"/>
                  <a:pt x="5407" y="3732"/>
                  <a:pt x="5397" y="3751"/>
                </a:cubicBezTo>
                <a:cubicBezTo>
                  <a:pt x="5389" y="3738"/>
                  <a:pt x="5370" y="3735"/>
                  <a:pt x="5357" y="3743"/>
                </a:cubicBezTo>
                <a:cubicBezTo>
                  <a:pt x="5352" y="3730"/>
                  <a:pt x="5333" y="3722"/>
                  <a:pt x="5320" y="3727"/>
                </a:cubicBezTo>
                <a:cubicBezTo>
                  <a:pt x="5312" y="3706"/>
                  <a:pt x="5283" y="3698"/>
                  <a:pt x="5267" y="3717"/>
                </a:cubicBezTo>
                <a:cubicBezTo>
                  <a:pt x="5259" y="3711"/>
                  <a:pt x="5248" y="3709"/>
                  <a:pt x="5241" y="3711"/>
                </a:cubicBezTo>
                <a:cubicBezTo>
                  <a:pt x="5241" y="3679"/>
                  <a:pt x="5190" y="3661"/>
                  <a:pt x="5169" y="3690"/>
                </a:cubicBezTo>
                <a:cubicBezTo>
                  <a:pt x="5156" y="3677"/>
                  <a:pt x="5135" y="3674"/>
                  <a:pt x="5119" y="3690"/>
                </a:cubicBezTo>
                <a:cubicBezTo>
                  <a:pt x="5108" y="3664"/>
                  <a:pt x="5074" y="3648"/>
                  <a:pt x="5053" y="3669"/>
                </a:cubicBezTo>
                <a:lnTo>
                  <a:pt x="5047" y="3664"/>
                </a:lnTo>
                <a:cubicBezTo>
                  <a:pt x="5180" y="3603"/>
                  <a:pt x="5309" y="3539"/>
                  <a:pt x="5431" y="3463"/>
                </a:cubicBezTo>
                <a:cubicBezTo>
                  <a:pt x="5484" y="3428"/>
                  <a:pt x="5537" y="3388"/>
                  <a:pt x="5577" y="3338"/>
                </a:cubicBezTo>
                <a:lnTo>
                  <a:pt x="5587" y="3330"/>
                </a:lnTo>
                <a:cubicBezTo>
                  <a:pt x="5598" y="3320"/>
                  <a:pt x="5606" y="3306"/>
                  <a:pt x="5614" y="3293"/>
                </a:cubicBezTo>
                <a:cubicBezTo>
                  <a:pt x="5622" y="3304"/>
                  <a:pt x="5627" y="3312"/>
                  <a:pt x="5635" y="3322"/>
                </a:cubicBezTo>
                <a:lnTo>
                  <a:pt x="5645" y="3330"/>
                </a:lnTo>
                <a:cubicBezTo>
                  <a:pt x="5682" y="3381"/>
                  <a:pt x="5738" y="3420"/>
                  <a:pt x="5791" y="3452"/>
                </a:cubicBezTo>
                <a:cubicBezTo>
                  <a:pt x="5914" y="3526"/>
                  <a:pt x="6044" y="3590"/>
                  <a:pt x="6176" y="3648"/>
                </a:cubicBezTo>
                <a:lnTo>
                  <a:pt x="6171" y="3653"/>
                </a:lnTo>
                <a:cubicBezTo>
                  <a:pt x="6147" y="3632"/>
                  <a:pt x="6115" y="3650"/>
                  <a:pt x="6105" y="3674"/>
                </a:cubicBezTo>
                <a:cubicBezTo>
                  <a:pt x="6089" y="3661"/>
                  <a:pt x="6068" y="3664"/>
                  <a:pt x="6054" y="3677"/>
                </a:cubicBezTo>
                <a:cubicBezTo>
                  <a:pt x="6033" y="3650"/>
                  <a:pt x="5983" y="3669"/>
                  <a:pt x="5983" y="3701"/>
                </a:cubicBezTo>
                <a:cubicBezTo>
                  <a:pt x="5975" y="3698"/>
                  <a:pt x="5964" y="3701"/>
                  <a:pt x="5957" y="3709"/>
                </a:cubicBezTo>
                <a:cubicBezTo>
                  <a:pt x="5941" y="3690"/>
                  <a:pt x="5912" y="3698"/>
                  <a:pt x="5904" y="3719"/>
                </a:cubicBezTo>
                <a:cubicBezTo>
                  <a:pt x="5890" y="3714"/>
                  <a:pt x="5872" y="3722"/>
                  <a:pt x="5867" y="3735"/>
                </a:cubicBezTo>
                <a:cubicBezTo>
                  <a:pt x="5853" y="3727"/>
                  <a:pt x="5835" y="3732"/>
                  <a:pt x="5827" y="3746"/>
                </a:cubicBezTo>
                <a:cubicBezTo>
                  <a:pt x="5827" y="3722"/>
                  <a:pt x="5794" y="3724"/>
                  <a:pt x="5794" y="3754"/>
                </a:cubicBezTo>
                <a:moveTo>
                  <a:pt x="5423" y="3365"/>
                </a:moveTo>
                <a:cubicBezTo>
                  <a:pt x="5344" y="3415"/>
                  <a:pt x="5259" y="3460"/>
                  <a:pt x="5174" y="3500"/>
                </a:cubicBezTo>
                <a:cubicBezTo>
                  <a:pt x="5000" y="3587"/>
                  <a:pt x="4820" y="3661"/>
                  <a:pt x="4637" y="3730"/>
                </a:cubicBezTo>
                <a:cubicBezTo>
                  <a:pt x="4632" y="3732"/>
                  <a:pt x="4624" y="3735"/>
                  <a:pt x="4619" y="3738"/>
                </a:cubicBezTo>
                <a:cubicBezTo>
                  <a:pt x="4635" y="3679"/>
                  <a:pt x="4651" y="3619"/>
                  <a:pt x="4672" y="3560"/>
                </a:cubicBezTo>
                <a:cubicBezTo>
                  <a:pt x="4701" y="3473"/>
                  <a:pt x="4733" y="3386"/>
                  <a:pt x="4770" y="3301"/>
                </a:cubicBezTo>
                <a:cubicBezTo>
                  <a:pt x="4801" y="3227"/>
                  <a:pt x="4833" y="3127"/>
                  <a:pt x="4920" y="3103"/>
                </a:cubicBezTo>
                <a:cubicBezTo>
                  <a:pt x="4981" y="3084"/>
                  <a:pt x="5047" y="3100"/>
                  <a:pt x="5111" y="3095"/>
                </a:cubicBezTo>
                <a:cubicBezTo>
                  <a:pt x="5262" y="3103"/>
                  <a:pt x="5410" y="3116"/>
                  <a:pt x="5558" y="3129"/>
                </a:cubicBezTo>
                <a:cubicBezTo>
                  <a:pt x="5563" y="3145"/>
                  <a:pt x="5566" y="3164"/>
                  <a:pt x="5563" y="3182"/>
                </a:cubicBezTo>
                <a:cubicBezTo>
                  <a:pt x="5555" y="3264"/>
                  <a:pt x="5487" y="3322"/>
                  <a:pt x="5423" y="3365"/>
                </a:cubicBezTo>
                <a:moveTo>
                  <a:pt x="6607" y="3711"/>
                </a:moveTo>
                <a:cubicBezTo>
                  <a:pt x="6425" y="3645"/>
                  <a:pt x="6242" y="3574"/>
                  <a:pt x="6068" y="3489"/>
                </a:cubicBezTo>
                <a:cubicBezTo>
                  <a:pt x="5983" y="3449"/>
                  <a:pt x="5898" y="3407"/>
                  <a:pt x="5819" y="3357"/>
                </a:cubicBezTo>
                <a:cubicBezTo>
                  <a:pt x="5754" y="3314"/>
                  <a:pt x="5685" y="3256"/>
                  <a:pt x="5677" y="3174"/>
                </a:cubicBezTo>
                <a:cubicBezTo>
                  <a:pt x="5674" y="3156"/>
                  <a:pt x="5677" y="3140"/>
                  <a:pt x="5682" y="3121"/>
                </a:cubicBezTo>
                <a:cubicBezTo>
                  <a:pt x="5830" y="3105"/>
                  <a:pt x="5980" y="3092"/>
                  <a:pt x="6129" y="3084"/>
                </a:cubicBezTo>
                <a:cubicBezTo>
                  <a:pt x="6192" y="3090"/>
                  <a:pt x="6255" y="3074"/>
                  <a:pt x="6319" y="3090"/>
                </a:cubicBezTo>
                <a:cubicBezTo>
                  <a:pt x="6406" y="3113"/>
                  <a:pt x="6441" y="3211"/>
                  <a:pt x="6472" y="3285"/>
                </a:cubicBezTo>
                <a:cubicBezTo>
                  <a:pt x="6509" y="3370"/>
                  <a:pt x="6541" y="3455"/>
                  <a:pt x="6573" y="3542"/>
                </a:cubicBezTo>
                <a:cubicBezTo>
                  <a:pt x="6594" y="3600"/>
                  <a:pt x="6610" y="3658"/>
                  <a:pt x="6626" y="3717"/>
                </a:cubicBezTo>
                <a:cubicBezTo>
                  <a:pt x="6621" y="3717"/>
                  <a:pt x="6615" y="3714"/>
                  <a:pt x="6607" y="3711"/>
                </a:cubicBezTo>
                <a:moveTo>
                  <a:pt x="4947" y="1341"/>
                </a:moveTo>
                <a:lnTo>
                  <a:pt x="4947" y="1333"/>
                </a:lnTo>
                <a:lnTo>
                  <a:pt x="4950" y="1325"/>
                </a:lnTo>
                <a:lnTo>
                  <a:pt x="4952" y="1314"/>
                </a:lnTo>
                <a:cubicBezTo>
                  <a:pt x="4955" y="1309"/>
                  <a:pt x="4957" y="1301"/>
                  <a:pt x="4963" y="1296"/>
                </a:cubicBezTo>
                <a:lnTo>
                  <a:pt x="4968" y="1288"/>
                </a:lnTo>
                <a:lnTo>
                  <a:pt x="4968" y="1285"/>
                </a:lnTo>
                <a:lnTo>
                  <a:pt x="4971" y="1282"/>
                </a:lnTo>
                <a:cubicBezTo>
                  <a:pt x="4989" y="1259"/>
                  <a:pt x="5008" y="1245"/>
                  <a:pt x="5034" y="1232"/>
                </a:cubicBezTo>
                <a:cubicBezTo>
                  <a:pt x="5045" y="1224"/>
                  <a:pt x="5058" y="1219"/>
                  <a:pt x="5071" y="1216"/>
                </a:cubicBezTo>
                <a:cubicBezTo>
                  <a:pt x="5082" y="1214"/>
                  <a:pt x="5077" y="1216"/>
                  <a:pt x="5077" y="1216"/>
                </a:cubicBezTo>
                <a:lnTo>
                  <a:pt x="5079" y="1216"/>
                </a:lnTo>
                <a:lnTo>
                  <a:pt x="5082" y="1216"/>
                </a:lnTo>
                <a:cubicBezTo>
                  <a:pt x="5090" y="1216"/>
                  <a:pt x="5087" y="1216"/>
                  <a:pt x="5095" y="1222"/>
                </a:cubicBezTo>
                <a:cubicBezTo>
                  <a:pt x="5111" y="1232"/>
                  <a:pt x="5124" y="1251"/>
                  <a:pt x="5124" y="1275"/>
                </a:cubicBezTo>
                <a:cubicBezTo>
                  <a:pt x="5127" y="1309"/>
                  <a:pt x="5116" y="1343"/>
                  <a:pt x="5106" y="1378"/>
                </a:cubicBezTo>
                <a:cubicBezTo>
                  <a:pt x="5103" y="1383"/>
                  <a:pt x="5103" y="1388"/>
                  <a:pt x="5106" y="1391"/>
                </a:cubicBezTo>
                <a:cubicBezTo>
                  <a:pt x="5100" y="1396"/>
                  <a:pt x="5098" y="1402"/>
                  <a:pt x="5092" y="1404"/>
                </a:cubicBezTo>
                <a:cubicBezTo>
                  <a:pt x="5087" y="1404"/>
                  <a:pt x="5082" y="1404"/>
                  <a:pt x="5074" y="1407"/>
                </a:cubicBezTo>
                <a:cubicBezTo>
                  <a:pt x="5063" y="1412"/>
                  <a:pt x="5053" y="1415"/>
                  <a:pt x="5039" y="1415"/>
                </a:cubicBezTo>
                <a:cubicBezTo>
                  <a:pt x="5032" y="1415"/>
                  <a:pt x="5016" y="1409"/>
                  <a:pt x="5008" y="1407"/>
                </a:cubicBezTo>
                <a:cubicBezTo>
                  <a:pt x="4984" y="1396"/>
                  <a:pt x="4965" y="1378"/>
                  <a:pt x="4944" y="1362"/>
                </a:cubicBezTo>
                <a:cubicBezTo>
                  <a:pt x="4947" y="1351"/>
                  <a:pt x="4947" y="1346"/>
                  <a:pt x="4947" y="1341"/>
                </a:cubicBezTo>
                <a:moveTo>
                  <a:pt x="4696" y="1952"/>
                </a:moveTo>
                <a:cubicBezTo>
                  <a:pt x="4725" y="1923"/>
                  <a:pt x="4754" y="1894"/>
                  <a:pt x="4788" y="1867"/>
                </a:cubicBezTo>
                <a:cubicBezTo>
                  <a:pt x="4854" y="1812"/>
                  <a:pt x="4928" y="1764"/>
                  <a:pt x="5005" y="1724"/>
                </a:cubicBezTo>
                <a:cubicBezTo>
                  <a:pt x="5021" y="1719"/>
                  <a:pt x="5039" y="1711"/>
                  <a:pt x="5058" y="1706"/>
                </a:cubicBezTo>
                <a:lnTo>
                  <a:pt x="5058" y="1706"/>
                </a:lnTo>
                <a:cubicBezTo>
                  <a:pt x="5039" y="1724"/>
                  <a:pt x="5024" y="1745"/>
                  <a:pt x="5010" y="1764"/>
                </a:cubicBezTo>
                <a:cubicBezTo>
                  <a:pt x="4947" y="1851"/>
                  <a:pt x="4915" y="1960"/>
                  <a:pt x="4902" y="2066"/>
                </a:cubicBezTo>
                <a:cubicBezTo>
                  <a:pt x="4886" y="2177"/>
                  <a:pt x="4891" y="2290"/>
                  <a:pt x="4910" y="2402"/>
                </a:cubicBezTo>
                <a:cubicBezTo>
                  <a:pt x="4920" y="2457"/>
                  <a:pt x="4934" y="2510"/>
                  <a:pt x="4952" y="2560"/>
                </a:cubicBezTo>
                <a:cubicBezTo>
                  <a:pt x="4907" y="2526"/>
                  <a:pt x="4865" y="2489"/>
                  <a:pt x="4823" y="2455"/>
                </a:cubicBezTo>
                <a:cubicBezTo>
                  <a:pt x="4807" y="2441"/>
                  <a:pt x="4791" y="2428"/>
                  <a:pt x="4775" y="2412"/>
                </a:cubicBezTo>
                <a:cubicBezTo>
                  <a:pt x="4772" y="2404"/>
                  <a:pt x="4770" y="2396"/>
                  <a:pt x="4764" y="2388"/>
                </a:cubicBezTo>
                <a:cubicBezTo>
                  <a:pt x="4645" y="2280"/>
                  <a:pt x="4658" y="2100"/>
                  <a:pt x="4696" y="1952"/>
                </a:cubicBezTo>
                <a:moveTo>
                  <a:pt x="4489" y="2492"/>
                </a:moveTo>
                <a:cubicBezTo>
                  <a:pt x="4672" y="2584"/>
                  <a:pt x="4852" y="2677"/>
                  <a:pt x="5029" y="2775"/>
                </a:cubicBezTo>
                <a:cubicBezTo>
                  <a:pt x="5100" y="2812"/>
                  <a:pt x="5169" y="2851"/>
                  <a:pt x="5238" y="2888"/>
                </a:cubicBezTo>
                <a:cubicBezTo>
                  <a:pt x="5243" y="2891"/>
                  <a:pt x="5248" y="2896"/>
                  <a:pt x="5254" y="2899"/>
                </a:cubicBezTo>
                <a:cubicBezTo>
                  <a:pt x="5267" y="2907"/>
                  <a:pt x="5283" y="2915"/>
                  <a:pt x="5296" y="2925"/>
                </a:cubicBezTo>
                <a:cubicBezTo>
                  <a:pt x="5293" y="2925"/>
                  <a:pt x="5293" y="2925"/>
                  <a:pt x="5291" y="2925"/>
                </a:cubicBezTo>
                <a:cubicBezTo>
                  <a:pt x="5084" y="2873"/>
                  <a:pt x="4878" y="2825"/>
                  <a:pt x="4672" y="2783"/>
                </a:cubicBezTo>
                <a:cubicBezTo>
                  <a:pt x="4526" y="2753"/>
                  <a:pt x="4381" y="2727"/>
                  <a:pt x="4233" y="2719"/>
                </a:cubicBezTo>
                <a:cubicBezTo>
                  <a:pt x="4230" y="2714"/>
                  <a:pt x="4227" y="2709"/>
                  <a:pt x="4219" y="2709"/>
                </a:cubicBezTo>
                <a:cubicBezTo>
                  <a:pt x="4177" y="2695"/>
                  <a:pt x="4137" y="2685"/>
                  <a:pt x="4095" y="2674"/>
                </a:cubicBezTo>
                <a:cubicBezTo>
                  <a:pt x="4058" y="2664"/>
                  <a:pt x="4018" y="2658"/>
                  <a:pt x="3997" y="2624"/>
                </a:cubicBezTo>
                <a:cubicBezTo>
                  <a:pt x="3955" y="2558"/>
                  <a:pt x="3912" y="2489"/>
                  <a:pt x="3873" y="2423"/>
                </a:cubicBezTo>
                <a:cubicBezTo>
                  <a:pt x="3807" y="2312"/>
                  <a:pt x="3732" y="2203"/>
                  <a:pt x="3650" y="2100"/>
                </a:cubicBezTo>
                <a:cubicBezTo>
                  <a:pt x="3934" y="2222"/>
                  <a:pt x="4214" y="2351"/>
                  <a:pt x="4489" y="2492"/>
                </a:cubicBezTo>
                <a:moveTo>
                  <a:pt x="3378" y="1976"/>
                </a:moveTo>
                <a:cubicBezTo>
                  <a:pt x="3428" y="1997"/>
                  <a:pt x="3476" y="2018"/>
                  <a:pt x="3526" y="2039"/>
                </a:cubicBezTo>
                <a:cubicBezTo>
                  <a:pt x="3521" y="2052"/>
                  <a:pt x="3521" y="2068"/>
                  <a:pt x="3534" y="2084"/>
                </a:cubicBezTo>
                <a:cubicBezTo>
                  <a:pt x="3603" y="2164"/>
                  <a:pt x="3672" y="2246"/>
                  <a:pt x="3735" y="2328"/>
                </a:cubicBezTo>
                <a:cubicBezTo>
                  <a:pt x="3706" y="2304"/>
                  <a:pt x="3677" y="2280"/>
                  <a:pt x="3648" y="2256"/>
                </a:cubicBezTo>
                <a:cubicBezTo>
                  <a:pt x="3592" y="2208"/>
                  <a:pt x="3531" y="2164"/>
                  <a:pt x="3476" y="2113"/>
                </a:cubicBezTo>
                <a:cubicBezTo>
                  <a:pt x="3407" y="2050"/>
                  <a:pt x="3338" y="1989"/>
                  <a:pt x="3267" y="1931"/>
                </a:cubicBezTo>
                <a:cubicBezTo>
                  <a:pt x="3304" y="1944"/>
                  <a:pt x="3341" y="1960"/>
                  <a:pt x="3378" y="1976"/>
                </a:cubicBezTo>
                <a:moveTo>
                  <a:pt x="2246" y="1529"/>
                </a:moveTo>
                <a:cubicBezTo>
                  <a:pt x="2531" y="1632"/>
                  <a:pt x="2814" y="1740"/>
                  <a:pt x="3098" y="1857"/>
                </a:cubicBezTo>
                <a:cubicBezTo>
                  <a:pt x="3211" y="1952"/>
                  <a:pt x="3328" y="2044"/>
                  <a:pt x="3449" y="2132"/>
                </a:cubicBezTo>
                <a:cubicBezTo>
                  <a:pt x="3571" y="2219"/>
                  <a:pt x="3685" y="2317"/>
                  <a:pt x="3801" y="2410"/>
                </a:cubicBezTo>
                <a:cubicBezTo>
                  <a:pt x="3820" y="2433"/>
                  <a:pt x="3836" y="2457"/>
                  <a:pt x="3854" y="2481"/>
                </a:cubicBezTo>
                <a:cubicBezTo>
                  <a:pt x="3878" y="2515"/>
                  <a:pt x="3899" y="2550"/>
                  <a:pt x="3920" y="2587"/>
                </a:cubicBezTo>
                <a:cubicBezTo>
                  <a:pt x="3939" y="2619"/>
                  <a:pt x="3955" y="2656"/>
                  <a:pt x="3984" y="2679"/>
                </a:cubicBezTo>
                <a:cubicBezTo>
                  <a:pt x="4010" y="2701"/>
                  <a:pt x="4047" y="2706"/>
                  <a:pt x="4079" y="2714"/>
                </a:cubicBezTo>
                <a:lnTo>
                  <a:pt x="4079" y="2714"/>
                </a:lnTo>
                <a:cubicBezTo>
                  <a:pt x="4068" y="2714"/>
                  <a:pt x="4055" y="2714"/>
                  <a:pt x="4045" y="2714"/>
                </a:cubicBezTo>
                <a:cubicBezTo>
                  <a:pt x="4037" y="2714"/>
                  <a:pt x="4029" y="2716"/>
                  <a:pt x="4021" y="2716"/>
                </a:cubicBezTo>
                <a:cubicBezTo>
                  <a:pt x="3989" y="2714"/>
                  <a:pt x="3955" y="2711"/>
                  <a:pt x="3923" y="2709"/>
                </a:cubicBezTo>
                <a:cubicBezTo>
                  <a:pt x="3804" y="2693"/>
                  <a:pt x="3685" y="2671"/>
                  <a:pt x="3568" y="2642"/>
                </a:cubicBezTo>
                <a:cubicBezTo>
                  <a:pt x="3471" y="2619"/>
                  <a:pt x="3367" y="2592"/>
                  <a:pt x="3277" y="2542"/>
                </a:cubicBezTo>
                <a:cubicBezTo>
                  <a:pt x="3195" y="2494"/>
                  <a:pt x="3124" y="2431"/>
                  <a:pt x="3055" y="2365"/>
                </a:cubicBezTo>
                <a:cubicBezTo>
                  <a:pt x="2920" y="2232"/>
                  <a:pt x="2788" y="2095"/>
                  <a:pt x="2650" y="1962"/>
                </a:cubicBezTo>
                <a:cubicBezTo>
                  <a:pt x="2582" y="1896"/>
                  <a:pt x="2518" y="1827"/>
                  <a:pt x="2449" y="1761"/>
                </a:cubicBezTo>
                <a:cubicBezTo>
                  <a:pt x="2381" y="1698"/>
                  <a:pt x="2314" y="1634"/>
                  <a:pt x="2243" y="1576"/>
                </a:cubicBezTo>
                <a:cubicBezTo>
                  <a:pt x="2201" y="1542"/>
                  <a:pt x="2156" y="1507"/>
                  <a:pt x="2108" y="1476"/>
                </a:cubicBezTo>
                <a:cubicBezTo>
                  <a:pt x="2150" y="1497"/>
                  <a:pt x="2198" y="1513"/>
                  <a:pt x="2246" y="1529"/>
                </a:cubicBezTo>
                <a:moveTo>
                  <a:pt x="1052" y="1182"/>
                </a:moveTo>
                <a:cubicBezTo>
                  <a:pt x="1291" y="1219"/>
                  <a:pt x="1523" y="1282"/>
                  <a:pt x="1754" y="1359"/>
                </a:cubicBezTo>
                <a:cubicBezTo>
                  <a:pt x="1788" y="1386"/>
                  <a:pt x="1830" y="1404"/>
                  <a:pt x="1870" y="1428"/>
                </a:cubicBezTo>
                <a:cubicBezTo>
                  <a:pt x="1915" y="1454"/>
                  <a:pt x="1957" y="1481"/>
                  <a:pt x="2002" y="1510"/>
                </a:cubicBezTo>
                <a:cubicBezTo>
                  <a:pt x="2092" y="1571"/>
                  <a:pt x="2179" y="1632"/>
                  <a:pt x="2264" y="1698"/>
                </a:cubicBezTo>
                <a:cubicBezTo>
                  <a:pt x="2338" y="1756"/>
                  <a:pt x="2410" y="1820"/>
                  <a:pt x="2481" y="1880"/>
                </a:cubicBezTo>
                <a:cubicBezTo>
                  <a:pt x="2555" y="1941"/>
                  <a:pt x="2624" y="2010"/>
                  <a:pt x="2693" y="2079"/>
                </a:cubicBezTo>
                <a:cubicBezTo>
                  <a:pt x="2698" y="2084"/>
                  <a:pt x="2706" y="2092"/>
                  <a:pt x="2711" y="2097"/>
                </a:cubicBezTo>
                <a:cubicBezTo>
                  <a:pt x="2658" y="2074"/>
                  <a:pt x="2600" y="2052"/>
                  <a:pt x="2547" y="2031"/>
                </a:cubicBezTo>
                <a:cubicBezTo>
                  <a:pt x="2457" y="1997"/>
                  <a:pt x="2365" y="1962"/>
                  <a:pt x="2272" y="1931"/>
                </a:cubicBezTo>
                <a:cubicBezTo>
                  <a:pt x="2105" y="1875"/>
                  <a:pt x="1939" y="1827"/>
                  <a:pt x="1767" y="1801"/>
                </a:cubicBezTo>
                <a:cubicBezTo>
                  <a:pt x="1640" y="1780"/>
                  <a:pt x="1513" y="1764"/>
                  <a:pt x="1386" y="1751"/>
                </a:cubicBezTo>
                <a:cubicBezTo>
                  <a:pt x="1222" y="1671"/>
                  <a:pt x="1063" y="1579"/>
                  <a:pt x="910" y="1478"/>
                </a:cubicBezTo>
                <a:cubicBezTo>
                  <a:pt x="772" y="1388"/>
                  <a:pt x="653" y="1269"/>
                  <a:pt x="507" y="1195"/>
                </a:cubicBezTo>
                <a:cubicBezTo>
                  <a:pt x="492" y="1187"/>
                  <a:pt x="476" y="1179"/>
                  <a:pt x="460" y="1171"/>
                </a:cubicBezTo>
                <a:cubicBezTo>
                  <a:pt x="653" y="1142"/>
                  <a:pt x="857" y="1153"/>
                  <a:pt x="1052" y="1182"/>
                </a:cubicBezTo>
                <a:moveTo>
                  <a:pt x="103" y="1425"/>
                </a:moveTo>
                <a:cubicBezTo>
                  <a:pt x="111" y="1330"/>
                  <a:pt x="169" y="1269"/>
                  <a:pt x="243" y="1232"/>
                </a:cubicBezTo>
                <a:cubicBezTo>
                  <a:pt x="267" y="1251"/>
                  <a:pt x="304" y="1259"/>
                  <a:pt x="327" y="1267"/>
                </a:cubicBezTo>
                <a:cubicBezTo>
                  <a:pt x="386" y="1285"/>
                  <a:pt x="444" y="1298"/>
                  <a:pt x="502" y="1322"/>
                </a:cubicBezTo>
                <a:cubicBezTo>
                  <a:pt x="584" y="1359"/>
                  <a:pt x="666" y="1399"/>
                  <a:pt x="745" y="1441"/>
                </a:cubicBezTo>
                <a:cubicBezTo>
                  <a:pt x="806" y="1486"/>
                  <a:pt x="867" y="1529"/>
                  <a:pt x="936" y="1566"/>
                </a:cubicBezTo>
                <a:cubicBezTo>
                  <a:pt x="1060" y="1634"/>
                  <a:pt x="1187" y="1687"/>
                  <a:pt x="1317" y="1743"/>
                </a:cubicBezTo>
                <a:cubicBezTo>
                  <a:pt x="1293" y="1740"/>
                  <a:pt x="1267" y="1738"/>
                  <a:pt x="1243" y="1738"/>
                </a:cubicBezTo>
                <a:cubicBezTo>
                  <a:pt x="1063" y="1724"/>
                  <a:pt x="883" y="1735"/>
                  <a:pt x="703" y="1735"/>
                </a:cubicBezTo>
                <a:cubicBezTo>
                  <a:pt x="616" y="1735"/>
                  <a:pt x="526" y="1732"/>
                  <a:pt x="436" y="1740"/>
                </a:cubicBezTo>
                <a:cubicBezTo>
                  <a:pt x="351" y="1745"/>
                  <a:pt x="264" y="1751"/>
                  <a:pt x="179" y="1772"/>
                </a:cubicBezTo>
                <a:cubicBezTo>
                  <a:pt x="126" y="1661"/>
                  <a:pt x="92" y="1542"/>
                  <a:pt x="103" y="1425"/>
                </a:cubicBezTo>
                <a:moveTo>
                  <a:pt x="759" y="2436"/>
                </a:moveTo>
                <a:cubicBezTo>
                  <a:pt x="701" y="2386"/>
                  <a:pt x="640" y="2335"/>
                  <a:pt x="584" y="2283"/>
                </a:cubicBezTo>
                <a:cubicBezTo>
                  <a:pt x="460" y="2169"/>
                  <a:pt x="341" y="2044"/>
                  <a:pt x="251" y="1902"/>
                </a:cubicBezTo>
                <a:cubicBezTo>
                  <a:pt x="240" y="1886"/>
                  <a:pt x="230" y="1867"/>
                  <a:pt x="222" y="1851"/>
                </a:cubicBezTo>
                <a:cubicBezTo>
                  <a:pt x="256" y="1849"/>
                  <a:pt x="293" y="1843"/>
                  <a:pt x="327" y="1838"/>
                </a:cubicBezTo>
                <a:cubicBezTo>
                  <a:pt x="378" y="1833"/>
                  <a:pt x="428" y="1827"/>
                  <a:pt x="478" y="1822"/>
                </a:cubicBezTo>
                <a:cubicBezTo>
                  <a:pt x="574" y="1812"/>
                  <a:pt x="671" y="1796"/>
                  <a:pt x="767" y="1793"/>
                </a:cubicBezTo>
                <a:cubicBezTo>
                  <a:pt x="944" y="1790"/>
                  <a:pt x="1121" y="1801"/>
                  <a:pt x="1298" y="1812"/>
                </a:cubicBezTo>
                <a:cubicBezTo>
                  <a:pt x="1473" y="1822"/>
                  <a:pt x="1648" y="1843"/>
                  <a:pt x="1820" y="1875"/>
                </a:cubicBezTo>
                <a:cubicBezTo>
                  <a:pt x="1986" y="1904"/>
                  <a:pt x="2150" y="1949"/>
                  <a:pt x="2312" y="2002"/>
                </a:cubicBezTo>
                <a:cubicBezTo>
                  <a:pt x="2394" y="2029"/>
                  <a:pt x="2476" y="2060"/>
                  <a:pt x="2555" y="2089"/>
                </a:cubicBezTo>
                <a:cubicBezTo>
                  <a:pt x="2632" y="2119"/>
                  <a:pt x="2709" y="2153"/>
                  <a:pt x="2788" y="2171"/>
                </a:cubicBezTo>
                <a:cubicBezTo>
                  <a:pt x="2825" y="2208"/>
                  <a:pt x="2859" y="2243"/>
                  <a:pt x="2896" y="2280"/>
                </a:cubicBezTo>
                <a:cubicBezTo>
                  <a:pt x="2949" y="2333"/>
                  <a:pt x="3002" y="2388"/>
                  <a:pt x="3060" y="2441"/>
                </a:cubicBezTo>
                <a:cubicBezTo>
                  <a:pt x="3029" y="2436"/>
                  <a:pt x="2997" y="2436"/>
                  <a:pt x="2963" y="2436"/>
                </a:cubicBezTo>
                <a:cubicBezTo>
                  <a:pt x="2920" y="2433"/>
                  <a:pt x="2878" y="2433"/>
                  <a:pt x="2836" y="2431"/>
                </a:cubicBezTo>
                <a:cubicBezTo>
                  <a:pt x="2751" y="2428"/>
                  <a:pt x="2666" y="2420"/>
                  <a:pt x="2582" y="2415"/>
                </a:cubicBezTo>
                <a:cubicBezTo>
                  <a:pt x="2280" y="2391"/>
                  <a:pt x="1978" y="2359"/>
                  <a:pt x="1674" y="2354"/>
                </a:cubicBezTo>
                <a:cubicBezTo>
                  <a:pt x="1597" y="2354"/>
                  <a:pt x="1521" y="2343"/>
                  <a:pt x="1444" y="2346"/>
                </a:cubicBezTo>
                <a:cubicBezTo>
                  <a:pt x="1367" y="2346"/>
                  <a:pt x="1293" y="2354"/>
                  <a:pt x="1219" y="2362"/>
                </a:cubicBezTo>
                <a:cubicBezTo>
                  <a:pt x="1142" y="2370"/>
                  <a:pt x="1068" y="2380"/>
                  <a:pt x="992" y="2394"/>
                </a:cubicBezTo>
                <a:cubicBezTo>
                  <a:pt x="952" y="2399"/>
                  <a:pt x="915" y="2407"/>
                  <a:pt x="875" y="2412"/>
                </a:cubicBezTo>
                <a:cubicBezTo>
                  <a:pt x="833" y="2412"/>
                  <a:pt x="796" y="2415"/>
                  <a:pt x="759" y="2436"/>
                </a:cubicBezTo>
                <a:moveTo>
                  <a:pt x="1208" y="2775"/>
                </a:moveTo>
                <a:cubicBezTo>
                  <a:pt x="1203" y="2775"/>
                  <a:pt x="1198" y="2775"/>
                  <a:pt x="1195" y="2777"/>
                </a:cubicBezTo>
                <a:cubicBezTo>
                  <a:pt x="1132" y="2735"/>
                  <a:pt x="1071" y="2690"/>
                  <a:pt x="1013" y="2645"/>
                </a:cubicBezTo>
                <a:cubicBezTo>
                  <a:pt x="954" y="2600"/>
                  <a:pt x="899" y="2555"/>
                  <a:pt x="841" y="2507"/>
                </a:cubicBezTo>
                <a:cubicBezTo>
                  <a:pt x="862" y="2505"/>
                  <a:pt x="880" y="2500"/>
                  <a:pt x="902" y="2497"/>
                </a:cubicBezTo>
                <a:cubicBezTo>
                  <a:pt x="944" y="2489"/>
                  <a:pt x="986" y="2484"/>
                  <a:pt x="1029" y="2476"/>
                </a:cubicBezTo>
                <a:cubicBezTo>
                  <a:pt x="1111" y="2462"/>
                  <a:pt x="1193" y="2447"/>
                  <a:pt x="1277" y="2436"/>
                </a:cubicBezTo>
                <a:cubicBezTo>
                  <a:pt x="1428" y="2415"/>
                  <a:pt x="1582" y="2391"/>
                  <a:pt x="1732" y="2394"/>
                </a:cubicBezTo>
                <a:cubicBezTo>
                  <a:pt x="1870" y="2396"/>
                  <a:pt x="2005" y="2404"/>
                  <a:pt x="2142" y="2415"/>
                </a:cubicBezTo>
                <a:cubicBezTo>
                  <a:pt x="2137" y="2417"/>
                  <a:pt x="2134" y="2417"/>
                  <a:pt x="2129" y="2420"/>
                </a:cubicBezTo>
                <a:cubicBezTo>
                  <a:pt x="2087" y="2433"/>
                  <a:pt x="2047" y="2452"/>
                  <a:pt x="2007" y="2470"/>
                </a:cubicBezTo>
                <a:cubicBezTo>
                  <a:pt x="1923" y="2510"/>
                  <a:pt x="1841" y="2555"/>
                  <a:pt x="1756" y="2595"/>
                </a:cubicBezTo>
                <a:cubicBezTo>
                  <a:pt x="1666" y="2637"/>
                  <a:pt x="1574" y="2674"/>
                  <a:pt x="1481" y="2709"/>
                </a:cubicBezTo>
                <a:cubicBezTo>
                  <a:pt x="1394" y="2743"/>
                  <a:pt x="1306" y="2788"/>
                  <a:pt x="1208" y="2775"/>
                </a:cubicBezTo>
                <a:moveTo>
                  <a:pt x="1309" y="2846"/>
                </a:moveTo>
                <a:cubicBezTo>
                  <a:pt x="1320" y="2843"/>
                  <a:pt x="1333" y="2838"/>
                  <a:pt x="1343" y="2833"/>
                </a:cubicBezTo>
                <a:cubicBezTo>
                  <a:pt x="1388" y="2814"/>
                  <a:pt x="1431" y="2793"/>
                  <a:pt x="1476" y="2775"/>
                </a:cubicBezTo>
                <a:cubicBezTo>
                  <a:pt x="1566" y="2732"/>
                  <a:pt x="1653" y="2687"/>
                  <a:pt x="1743" y="2645"/>
                </a:cubicBezTo>
                <a:cubicBezTo>
                  <a:pt x="1828" y="2603"/>
                  <a:pt x="1915" y="2558"/>
                  <a:pt x="2000" y="2515"/>
                </a:cubicBezTo>
                <a:cubicBezTo>
                  <a:pt x="2045" y="2494"/>
                  <a:pt x="2090" y="2473"/>
                  <a:pt x="2137" y="2457"/>
                </a:cubicBezTo>
                <a:cubicBezTo>
                  <a:pt x="2158" y="2449"/>
                  <a:pt x="2179" y="2441"/>
                  <a:pt x="2203" y="2436"/>
                </a:cubicBezTo>
                <a:cubicBezTo>
                  <a:pt x="2214" y="2433"/>
                  <a:pt x="2224" y="2431"/>
                  <a:pt x="2232" y="2425"/>
                </a:cubicBezTo>
                <a:cubicBezTo>
                  <a:pt x="2370" y="2436"/>
                  <a:pt x="2508" y="2449"/>
                  <a:pt x="2645" y="2460"/>
                </a:cubicBezTo>
                <a:cubicBezTo>
                  <a:pt x="2719" y="2465"/>
                  <a:pt x="2791" y="2470"/>
                  <a:pt x="2865" y="2473"/>
                </a:cubicBezTo>
                <a:cubicBezTo>
                  <a:pt x="2936" y="2476"/>
                  <a:pt x="3018" y="2484"/>
                  <a:pt x="3087" y="2465"/>
                </a:cubicBezTo>
                <a:lnTo>
                  <a:pt x="3087" y="2465"/>
                </a:lnTo>
                <a:cubicBezTo>
                  <a:pt x="3092" y="2470"/>
                  <a:pt x="3100" y="2476"/>
                  <a:pt x="3105" y="2481"/>
                </a:cubicBezTo>
                <a:cubicBezTo>
                  <a:pt x="3177" y="2542"/>
                  <a:pt x="3256" y="2592"/>
                  <a:pt x="3344" y="2627"/>
                </a:cubicBezTo>
                <a:cubicBezTo>
                  <a:pt x="3441" y="2664"/>
                  <a:pt x="3547" y="2690"/>
                  <a:pt x="3648" y="2711"/>
                </a:cubicBezTo>
                <a:cubicBezTo>
                  <a:pt x="3719" y="2724"/>
                  <a:pt x="3788" y="2735"/>
                  <a:pt x="3859" y="2743"/>
                </a:cubicBezTo>
                <a:cubicBezTo>
                  <a:pt x="3717" y="2769"/>
                  <a:pt x="3576" y="2812"/>
                  <a:pt x="3434" y="2838"/>
                </a:cubicBezTo>
                <a:cubicBezTo>
                  <a:pt x="3222" y="2875"/>
                  <a:pt x="3005" y="2886"/>
                  <a:pt x="2793" y="2904"/>
                </a:cubicBezTo>
                <a:cubicBezTo>
                  <a:pt x="2576" y="2923"/>
                  <a:pt x="2359" y="2941"/>
                  <a:pt x="2142" y="2960"/>
                </a:cubicBezTo>
                <a:cubicBezTo>
                  <a:pt x="1939" y="2976"/>
                  <a:pt x="1724" y="3007"/>
                  <a:pt x="1526" y="2947"/>
                </a:cubicBezTo>
                <a:cubicBezTo>
                  <a:pt x="1449" y="2918"/>
                  <a:pt x="1378" y="2886"/>
                  <a:pt x="1309" y="2846"/>
                </a:cubicBezTo>
                <a:moveTo>
                  <a:pt x="1171" y="3251"/>
                </a:moveTo>
                <a:cubicBezTo>
                  <a:pt x="1182" y="3219"/>
                  <a:pt x="1214" y="3195"/>
                  <a:pt x="1240" y="3179"/>
                </a:cubicBezTo>
                <a:cubicBezTo>
                  <a:pt x="1320" y="3124"/>
                  <a:pt x="1404" y="3079"/>
                  <a:pt x="1494" y="3037"/>
                </a:cubicBezTo>
                <a:cubicBezTo>
                  <a:pt x="1500" y="3034"/>
                  <a:pt x="1505" y="3029"/>
                  <a:pt x="1507" y="3023"/>
                </a:cubicBezTo>
                <a:cubicBezTo>
                  <a:pt x="1574" y="3042"/>
                  <a:pt x="1640" y="3055"/>
                  <a:pt x="1711" y="3060"/>
                </a:cubicBezTo>
                <a:cubicBezTo>
                  <a:pt x="1817" y="3068"/>
                  <a:pt x="1923" y="3058"/>
                  <a:pt x="2029" y="3050"/>
                </a:cubicBezTo>
                <a:cubicBezTo>
                  <a:pt x="2140" y="3042"/>
                  <a:pt x="2248" y="3031"/>
                  <a:pt x="2359" y="3023"/>
                </a:cubicBezTo>
                <a:cubicBezTo>
                  <a:pt x="2582" y="3005"/>
                  <a:pt x="2804" y="2986"/>
                  <a:pt x="3026" y="2970"/>
                </a:cubicBezTo>
                <a:cubicBezTo>
                  <a:pt x="3243" y="2952"/>
                  <a:pt x="3457" y="2928"/>
                  <a:pt x="3666" y="2878"/>
                </a:cubicBezTo>
                <a:cubicBezTo>
                  <a:pt x="3767" y="2854"/>
                  <a:pt x="3867" y="2828"/>
                  <a:pt x="3971" y="2814"/>
                </a:cubicBezTo>
                <a:cubicBezTo>
                  <a:pt x="4076" y="2801"/>
                  <a:pt x="4185" y="2804"/>
                  <a:pt x="4291" y="2814"/>
                </a:cubicBezTo>
                <a:cubicBezTo>
                  <a:pt x="4505" y="2836"/>
                  <a:pt x="4719" y="2883"/>
                  <a:pt x="4931" y="2931"/>
                </a:cubicBezTo>
                <a:cubicBezTo>
                  <a:pt x="5132" y="2976"/>
                  <a:pt x="5333" y="3029"/>
                  <a:pt x="5532" y="3087"/>
                </a:cubicBezTo>
                <a:cubicBezTo>
                  <a:pt x="5534" y="3092"/>
                  <a:pt x="5540" y="3097"/>
                  <a:pt x="5542" y="3103"/>
                </a:cubicBezTo>
                <a:cubicBezTo>
                  <a:pt x="5286" y="3058"/>
                  <a:pt x="5029" y="3047"/>
                  <a:pt x="4770" y="3045"/>
                </a:cubicBezTo>
                <a:cubicBezTo>
                  <a:pt x="4288" y="3039"/>
                  <a:pt x="3804" y="3100"/>
                  <a:pt x="3338" y="3227"/>
                </a:cubicBezTo>
                <a:cubicBezTo>
                  <a:pt x="3243" y="3254"/>
                  <a:pt x="3148" y="3285"/>
                  <a:pt x="3060" y="3328"/>
                </a:cubicBezTo>
                <a:cubicBezTo>
                  <a:pt x="2957" y="3354"/>
                  <a:pt x="2854" y="3370"/>
                  <a:pt x="2748" y="3367"/>
                </a:cubicBezTo>
                <a:cubicBezTo>
                  <a:pt x="2621" y="3365"/>
                  <a:pt x="2492" y="3362"/>
                  <a:pt x="2365" y="3349"/>
                </a:cubicBezTo>
                <a:cubicBezTo>
                  <a:pt x="2235" y="3336"/>
                  <a:pt x="2103" y="3320"/>
                  <a:pt x="1973" y="3309"/>
                </a:cubicBezTo>
                <a:cubicBezTo>
                  <a:pt x="1833" y="3299"/>
                  <a:pt x="1690" y="3283"/>
                  <a:pt x="1550" y="3277"/>
                </a:cubicBezTo>
                <a:cubicBezTo>
                  <a:pt x="1478" y="3275"/>
                  <a:pt x="1410" y="3275"/>
                  <a:pt x="1338" y="3275"/>
                </a:cubicBezTo>
                <a:cubicBezTo>
                  <a:pt x="1283" y="3275"/>
                  <a:pt x="1227" y="3283"/>
                  <a:pt x="1177" y="3256"/>
                </a:cubicBezTo>
                <a:lnTo>
                  <a:pt x="1171" y="3251"/>
                </a:lnTo>
                <a:moveTo>
                  <a:pt x="2127" y="3952"/>
                </a:moveTo>
                <a:lnTo>
                  <a:pt x="2119" y="3957"/>
                </a:lnTo>
                <a:lnTo>
                  <a:pt x="2116" y="3960"/>
                </a:lnTo>
                <a:lnTo>
                  <a:pt x="2111" y="3965"/>
                </a:lnTo>
                <a:lnTo>
                  <a:pt x="2105" y="3971"/>
                </a:lnTo>
                <a:lnTo>
                  <a:pt x="2103" y="3973"/>
                </a:lnTo>
                <a:lnTo>
                  <a:pt x="2100" y="3973"/>
                </a:lnTo>
                <a:cubicBezTo>
                  <a:pt x="2095" y="3976"/>
                  <a:pt x="2090" y="3981"/>
                  <a:pt x="2084" y="3984"/>
                </a:cubicBezTo>
                <a:lnTo>
                  <a:pt x="2082" y="3986"/>
                </a:lnTo>
                <a:lnTo>
                  <a:pt x="2076" y="3989"/>
                </a:lnTo>
                <a:lnTo>
                  <a:pt x="2071" y="3992"/>
                </a:lnTo>
                <a:lnTo>
                  <a:pt x="2074" y="3992"/>
                </a:lnTo>
                <a:lnTo>
                  <a:pt x="2066" y="3994"/>
                </a:lnTo>
                <a:lnTo>
                  <a:pt x="2058" y="3997"/>
                </a:lnTo>
                <a:cubicBezTo>
                  <a:pt x="2052" y="4000"/>
                  <a:pt x="2045" y="4000"/>
                  <a:pt x="2039" y="4000"/>
                </a:cubicBezTo>
                <a:lnTo>
                  <a:pt x="2039" y="4000"/>
                </a:lnTo>
                <a:lnTo>
                  <a:pt x="2037" y="4000"/>
                </a:lnTo>
                <a:lnTo>
                  <a:pt x="2029" y="4000"/>
                </a:lnTo>
                <a:cubicBezTo>
                  <a:pt x="2021" y="4000"/>
                  <a:pt x="2013" y="4000"/>
                  <a:pt x="2005" y="4002"/>
                </a:cubicBezTo>
                <a:cubicBezTo>
                  <a:pt x="1830" y="3933"/>
                  <a:pt x="1664" y="3844"/>
                  <a:pt x="1518" y="3722"/>
                </a:cubicBezTo>
                <a:cubicBezTo>
                  <a:pt x="1399" y="3624"/>
                  <a:pt x="1293" y="3505"/>
                  <a:pt x="1214" y="3373"/>
                </a:cubicBezTo>
                <a:cubicBezTo>
                  <a:pt x="1211" y="3367"/>
                  <a:pt x="1208" y="3365"/>
                  <a:pt x="1206" y="3359"/>
                </a:cubicBezTo>
                <a:cubicBezTo>
                  <a:pt x="1246" y="3367"/>
                  <a:pt x="1291" y="3365"/>
                  <a:pt x="1325" y="3365"/>
                </a:cubicBezTo>
                <a:cubicBezTo>
                  <a:pt x="1404" y="3365"/>
                  <a:pt x="1486" y="3365"/>
                  <a:pt x="1566" y="3367"/>
                </a:cubicBezTo>
                <a:cubicBezTo>
                  <a:pt x="1714" y="3370"/>
                  <a:pt x="1865" y="3370"/>
                  <a:pt x="2013" y="3383"/>
                </a:cubicBezTo>
                <a:cubicBezTo>
                  <a:pt x="2148" y="3394"/>
                  <a:pt x="2283" y="3407"/>
                  <a:pt x="2418" y="3418"/>
                </a:cubicBezTo>
                <a:cubicBezTo>
                  <a:pt x="2484" y="3423"/>
                  <a:pt x="2553" y="3428"/>
                  <a:pt x="2621" y="3428"/>
                </a:cubicBezTo>
                <a:cubicBezTo>
                  <a:pt x="2687" y="3428"/>
                  <a:pt x="2751" y="3423"/>
                  <a:pt x="2817" y="3418"/>
                </a:cubicBezTo>
                <a:cubicBezTo>
                  <a:pt x="2857" y="3415"/>
                  <a:pt x="2896" y="3407"/>
                  <a:pt x="2936" y="3402"/>
                </a:cubicBezTo>
                <a:cubicBezTo>
                  <a:pt x="2862" y="3449"/>
                  <a:pt x="2791" y="3502"/>
                  <a:pt x="2719" y="3553"/>
                </a:cubicBezTo>
                <a:cubicBezTo>
                  <a:pt x="2529" y="3682"/>
                  <a:pt x="2341" y="3817"/>
                  <a:pt x="2153" y="3949"/>
                </a:cubicBezTo>
                <a:cubicBezTo>
                  <a:pt x="2140" y="3947"/>
                  <a:pt x="2132" y="3947"/>
                  <a:pt x="2127" y="3952"/>
                </a:cubicBezTo>
                <a:moveTo>
                  <a:pt x="3378" y="4094"/>
                </a:moveTo>
                <a:cubicBezTo>
                  <a:pt x="3045" y="4152"/>
                  <a:pt x="2703" y="4173"/>
                  <a:pt x="2370" y="4110"/>
                </a:cubicBezTo>
                <a:cubicBezTo>
                  <a:pt x="2299" y="4097"/>
                  <a:pt x="2227" y="4078"/>
                  <a:pt x="2156" y="4057"/>
                </a:cubicBezTo>
                <a:cubicBezTo>
                  <a:pt x="2267" y="3978"/>
                  <a:pt x="2378" y="3899"/>
                  <a:pt x="2489" y="3820"/>
                </a:cubicBezTo>
                <a:cubicBezTo>
                  <a:pt x="2600" y="3738"/>
                  <a:pt x="2709" y="3656"/>
                  <a:pt x="2822" y="3574"/>
                </a:cubicBezTo>
                <a:cubicBezTo>
                  <a:pt x="2918" y="3505"/>
                  <a:pt x="3010" y="3436"/>
                  <a:pt x="3111" y="3375"/>
                </a:cubicBezTo>
                <a:cubicBezTo>
                  <a:pt x="3211" y="3317"/>
                  <a:pt x="3330" y="3291"/>
                  <a:pt x="3441" y="3261"/>
                </a:cubicBezTo>
                <a:cubicBezTo>
                  <a:pt x="3674" y="3203"/>
                  <a:pt x="3910" y="3158"/>
                  <a:pt x="4148" y="3132"/>
                </a:cubicBezTo>
                <a:cubicBezTo>
                  <a:pt x="4378" y="3105"/>
                  <a:pt x="4608" y="3087"/>
                  <a:pt x="4838" y="3087"/>
                </a:cubicBezTo>
                <a:cubicBezTo>
                  <a:pt x="4807" y="3132"/>
                  <a:pt x="4748" y="3156"/>
                  <a:pt x="4701" y="3177"/>
                </a:cubicBezTo>
                <a:cubicBezTo>
                  <a:pt x="4637" y="3206"/>
                  <a:pt x="4571" y="3232"/>
                  <a:pt x="4502" y="3254"/>
                </a:cubicBezTo>
                <a:cubicBezTo>
                  <a:pt x="4264" y="3336"/>
                  <a:pt x="4018" y="3388"/>
                  <a:pt x="3785" y="3486"/>
                </a:cubicBezTo>
                <a:cubicBezTo>
                  <a:pt x="3727" y="3510"/>
                  <a:pt x="3672" y="3534"/>
                  <a:pt x="3619" y="3566"/>
                </a:cubicBezTo>
                <a:cubicBezTo>
                  <a:pt x="3595" y="3579"/>
                  <a:pt x="3576" y="3592"/>
                  <a:pt x="3561" y="3608"/>
                </a:cubicBezTo>
                <a:cubicBezTo>
                  <a:pt x="3555" y="3605"/>
                  <a:pt x="3547" y="3605"/>
                  <a:pt x="3545" y="3613"/>
                </a:cubicBezTo>
                <a:cubicBezTo>
                  <a:pt x="3539" y="3621"/>
                  <a:pt x="3537" y="3632"/>
                  <a:pt x="3534" y="3640"/>
                </a:cubicBezTo>
                <a:cubicBezTo>
                  <a:pt x="3526" y="3653"/>
                  <a:pt x="3521" y="3666"/>
                  <a:pt x="3516" y="3682"/>
                </a:cubicBezTo>
                <a:lnTo>
                  <a:pt x="3513" y="3693"/>
                </a:lnTo>
                <a:cubicBezTo>
                  <a:pt x="3492" y="3743"/>
                  <a:pt x="3473" y="3796"/>
                  <a:pt x="3455" y="3849"/>
                </a:cubicBezTo>
                <a:cubicBezTo>
                  <a:pt x="3428" y="3931"/>
                  <a:pt x="3404" y="4013"/>
                  <a:pt x="3378" y="4094"/>
                </a:cubicBezTo>
                <a:moveTo>
                  <a:pt x="3513" y="4067"/>
                </a:moveTo>
                <a:cubicBezTo>
                  <a:pt x="3531" y="4002"/>
                  <a:pt x="3542" y="3931"/>
                  <a:pt x="3555" y="3865"/>
                </a:cubicBezTo>
                <a:cubicBezTo>
                  <a:pt x="3563" y="3825"/>
                  <a:pt x="3568" y="3788"/>
                  <a:pt x="3576" y="3748"/>
                </a:cubicBezTo>
                <a:cubicBezTo>
                  <a:pt x="3582" y="3717"/>
                  <a:pt x="3584" y="3682"/>
                  <a:pt x="3605" y="3656"/>
                </a:cubicBezTo>
                <a:cubicBezTo>
                  <a:pt x="3621" y="3632"/>
                  <a:pt x="3655" y="3618"/>
                  <a:pt x="3682" y="3605"/>
                </a:cubicBezTo>
                <a:cubicBezTo>
                  <a:pt x="3708" y="3591"/>
                  <a:pt x="3735" y="3579"/>
                  <a:pt x="3762" y="3566"/>
                </a:cubicBezTo>
                <a:cubicBezTo>
                  <a:pt x="3820" y="3539"/>
                  <a:pt x="3878" y="3515"/>
                  <a:pt x="3936" y="3494"/>
                </a:cubicBezTo>
                <a:cubicBezTo>
                  <a:pt x="4053" y="3452"/>
                  <a:pt x="4172" y="3418"/>
                  <a:pt x="4291" y="3381"/>
                </a:cubicBezTo>
                <a:cubicBezTo>
                  <a:pt x="4410" y="3343"/>
                  <a:pt x="4531" y="3306"/>
                  <a:pt x="4648" y="3259"/>
                </a:cubicBezTo>
                <a:cubicBezTo>
                  <a:pt x="4690" y="3240"/>
                  <a:pt x="4741" y="3222"/>
                  <a:pt x="4785" y="3195"/>
                </a:cubicBezTo>
                <a:cubicBezTo>
                  <a:pt x="4772" y="3219"/>
                  <a:pt x="4762" y="3243"/>
                  <a:pt x="4748" y="3264"/>
                </a:cubicBezTo>
                <a:cubicBezTo>
                  <a:pt x="4703" y="3351"/>
                  <a:pt x="4664" y="3441"/>
                  <a:pt x="4629" y="3534"/>
                </a:cubicBezTo>
                <a:cubicBezTo>
                  <a:pt x="4603" y="3608"/>
                  <a:pt x="4576" y="3685"/>
                  <a:pt x="4555" y="3762"/>
                </a:cubicBezTo>
                <a:cubicBezTo>
                  <a:pt x="4214" y="3883"/>
                  <a:pt x="3865" y="3994"/>
                  <a:pt x="3513" y="4067"/>
                </a:cubicBezTo>
                <a:moveTo>
                  <a:pt x="4566" y="4491"/>
                </a:moveTo>
                <a:cubicBezTo>
                  <a:pt x="4566" y="4493"/>
                  <a:pt x="4566" y="4493"/>
                  <a:pt x="4566" y="4491"/>
                </a:cubicBezTo>
                <a:moveTo>
                  <a:pt x="4233" y="5747"/>
                </a:moveTo>
                <a:cubicBezTo>
                  <a:pt x="4230" y="5747"/>
                  <a:pt x="4227" y="5745"/>
                  <a:pt x="4222" y="5745"/>
                </a:cubicBezTo>
                <a:cubicBezTo>
                  <a:pt x="4219" y="5737"/>
                  <a:pt x="4217" y="5726"/>
                  <a:pt x="4214" y="5718"/>
                </a:cubicBezTo>
                <a:cubicBezTo>
                  <a:pt x="4222" y="5716"/>
                  <a:pt x="4230" y="5713"/>
                  <a:pt x="4235" y="5708"/>
                </a:cubicBezTo>
                <a:cubicBezTo>
                  <a:pt x="4235" y="5721"/>
                  <a:pt x="4235" y="5734"/>
                  <a:pt x="4233" y="5747"/>
                </a:cubicBezTo>
                <a:moveTo>
                  <a:pt x="4312" y="5866"/>
                </a:moveTo>
                <a:cubicBezTo>
                  <a:pt x="4312" y="5864"/>
                  <a:pt x="4309" y="5861"/>
                  <a:pt x="4309" y="5856"/>
                </a:cubicBezTo>
                <a:cubicBezTo>
                  <a:pt x="4307" y="5845"/>
                  <a:pt x="4299" y="5840"/>
                  <a:pt x="4291" y="5835"/>
                </a:cubicBezTo>
                <a:cubicBezTo>
                  <a:pt x="4293" y="5808"/>
                  <a:pt x="4296" y="5784"/>
                  <a:pt x="4296" y="5758"/>
                </a:cubicBezTo>
                <a:cubicBezTo>
                  <a:pt x="4304" y="5755"/>
                  <a:pt x="4312" y="5750"/>
                  <a:pt x="4317" y="5742"/>
                </a:cubicBezTo>
                <a:cubicBezTo>
                  <a:pt x="4317" y="5766"/>
                  <a:pt x="4317" y="5792"/>
                  <a:pt x="4317" y="5816"/>
                </a:cubicBezTo>
                <a:cubicBezTo>
                  <a:pt x="4317" y="5835"/>
                  <a:pt x="4315" y="5851"/>
                  <a:pt x="4312" y="5866"/>
                </a:cubicBezTo>
                <a:moveTo>
                  <a:pt x="4378" y="5978"/>
                </a:moveTo>
                <a:cubicBezTo>
                  <a:pt x="4378" y="5975"/>
                  <a:pt x="4378" y="5975"/>
                  <a:pt x="4375" y="5972"/>
                </a:cubicBezTo>
                <a:cubicBezTo>
                  <a:pt x="4367" y="5925"/>
                  <a:pt x="4362" y="5874"/>
                  <a:pt x="4360" y="5827"/>
                </a:cubicBezTo>
                <a:cubicBezTo>
                  <a:pt x="4360" y="5824"/>
                  <a:pt x="4360" y="5824"/>
                  <a:pt x="4360" y="5822"/>
                </a:cubicBezTo>
                <a:cubicBezTo>
                  <a:pt x="4362" y="5822"/>
                  <a:pt x="4367" y="5822"/>
                  <a:pt x="4370" y="5822"/>
                </a:cubicBezTo>
                <a:cubicBezTo>
                  <a:pt x="4370" y="5869"/>
                  <a:pt x="4373" y="5919"/>
                  <a:pt x="4375" y="5967"/>
                </a:cubicBezTo>
                <a:cubicBezTo>
                  <a:pt x="4378" y="5972"/>
                  <a:pt x="4378" y="5975"/>
                  <a:pt x="4378" y="5978"/>
                </a:cubicBezTo>
                <a:moveTo>
                  <a:pt x="4428" y="6020"/>
                </a:moveTo>
                <a:cubicBezTo>
                  <a:pt x="4426" y="6001"/>
                  <a:pt x="4423" y="5986"/>
                  <a:pt x="4423" y="5967"/>
                </a:cubicBezTo>
                <a:cubicBezTo>
                  <a:pt x="4428" y="5925"/>
                  <a:pt x="4431" y="5885"/>
                  <a:pt x="4434" y="5843"/>
                </a:cubicBezTo>
                <a:cubicBezTo>
                  <a:pt x="4434" y="5848"/>
                  <a:pt x="4436" y="5853"/>
                  <a:pt x="4436" y="5859"/>
                </a:cubicBezTo>
                <a:cubicBezTo>
                  <a:pt x="4436" y="5861"/>
                  <a:pt x="4439" y="5866"/>
                  <a:pt x="4442" y="5869"/>
                </a:cubicBezTo>
                <a:cubicBezTo>
                  <a:pt x="4442" y="5919"/>
                  <a:pt x="4442" y="5970"/>
                  <a:pt x="4444" y="6020"/>
                </a:cubicBezTo>
                <a:cubicBezTo>
                  <a:pt x="4439" y="6020"/>
                  <a:pt x="4434" y="6020"/>
                  <a:pt x="4428" y="6020"/>
                </a:cubicBezTo>
                <a:moveTo>
                  <a:pt x="4516" y="6068"/>
                </a:moveTo>
                <a:cubicBezTo>
                  <a:pt x="4508" y="6065"/>
                  <a:pt x="4497" y="6065"/>
                  <a:pt x="4489" y="6068"/>
                </a:cubicBezTo>
                <a:cubicBezTo>
                  <a:pt x="4489" y="6065"/>
                  <a:pt x="4489" y="6062"/>
                  <a:pt x="4489" y="6060"/>
                </a:cubicBezTo>
                <a:cubicBezTo>
                  <a:pt x="4500" y="6004"/>
                  <a:pt x="4508" y="5946"/>
                  <a:pt x="4510" y="5890"/>
                </a:cubicBezTo>
                <a:cubicBezTo>
                  <a:pt x="4510" y="5946"/>
                  <a:pt x="4513" y="5999"/>
                  <a:pt x="4518" y="6054"/>
                </a:cubicBezTo>
                <a:cubicBezTo>
                  <a:pt x="4518" y="6060"/>
                  <a:pt x="4518" y="6065"/>
                  <a:pt x="4516" y="6068"/>
                </a:cubicBezTo>
                <a:moveTo>
                  <a:pt x="4571" y="5837"/>
                </a:moveTo>
                <a:cubicBezTo>
                  <a:pt x="4571" y="5919"/>
                  <a:pt x="4569" y="6001"/>
                  <a:pt x="4563" y="6081"/>
                </a:cubicBezTo>
                <a:cubicBezTo>
                  <a:pt x="4563" y="6070"/>
                  <a:pt x="4561" y="6060"/>
                  <a:pt x="4561" y="6046"/>
                </a:cubicBezTo>
                <a:cubicBezTo>
                  <a:pt x="4569" y="5964"/>
                  <a:pt x="4569" y="5885"/>
                  <a:pt x="4566" y="5803"/>
                </a:cubicBezTo>
                <a:cubicBezTo>
                  <a:pt x="4569" y="5803"/>
                  <a:pt x="4569" y="5803"/>
                  <a:pt x="4571" y="5803"/>
                </a:cubicBezTo>
                <a:cubicBezTo>
                  <a:pt x="4571" y="5816"/>
                  <a:pt x="4571" y="5827"/>
                  <a:pt x="4571" y="5837"/>
                </a:cubicBezTo>
                <a:moveTo>
                  <a:pt x="4651" y="6205"/>
                </a:moveTo>
                <a:cubicBezTo>
                  <a:pt x="4648" y="6203"/>
                  <a:pt x="4645" y="6203"/>
                  <a:pt x="4643" y="6200"/>
                </a:cubicBezTo>
                <a:cubicBezTo>
                  <a:pt x="4627" y="6078"/>
                  <a:pt x="4621" y="5956"/>
                  <a:pt x="4619" y="5835"/>
                </a:cubicBezTo>
                <a:cubicBezTo>
                  <a:pt x="4627" y="5837"/>
                  <a:pt x="4637" y="5840"/>
                  <a:pt x="4645" y="5837"/>
                </a:cubicBezTo>
                <a:cubicBezTo>
                  <a:pt x="4643" y="5941"/>
                  <a:pt x="4643" y="6046"/>
                  <a:pt x="4651" y="6150"/>
                </a:cubicBezTo>
                <a:cubicBezTo>
                  <a:pt x="4653" y="6171"/>
                  <a:pt x="4651" y="6187"/>
                  <a:pt x="4651" y="6205"/>
                </a:cubicBezTo>
                <a:moveTo>
                  <a:pt x="4754" y="6263"/>
                </a:moveTo>
                <a:lnTo>
                  <a:pt x="4754" y="6263"/>
                </a:lnTo>
                <a:cubicBezTo>
                  <a:pt x="4754" y="6232"/>
                  <a:pt x="4754" y="6203"/>
                  <a:pt x="4756" y="6173"/>
                </a:cubicBezTo>
                <a:cubicBezTo>
                  <a:pt x="4762" y="6216"/>
                  <a:pt x="4764" y="6255"/>
                  <a:pt x="4770" y="6298"/>
                </a:cubicBezTo>
                <a:cubicBezTo>
                  <a:pt x="4762" y="6285"/>
                  <a:pt x="4759" y="6274"/>
                  <a:pt x="4754" y="6263"/>
                </a:cubicBezTo>
                <a:moveTo>
                  <a:pt x="4807" y="6105"/>
                </a:moveTo>
                <a:cubicBezTo>
                  <a:pt x="4799" y="6038"/>
                  <a:pt x="4793" y="5972"/>
                  <a:pt x="4785" y="5906"/>
                </a:cubicBezTo>
                <a:cubicBezTo>
                  <a:pt x="4793" y="5898"/>
                  <a:pt x="4799" y="5888"/>
                  <a:pt x="4801" y="5877"/>
                </a:cubicBezTo>
                <a:cubicBezTo>
                  <a:pt x="4801" y="5872"/>
                  <a:pt x="4801" y="5866"/>
                  <a:pt x="4801" y="5861"/>
                </a:cubicBezTo>
                <a:cubicBezTo>
                  <a:pt x="4807" y="5866"/>
                  <a:pt x="4815" y="5869"/>
                  <a:pt x="4823" y="5869"/>
                </a:cubicBezTo>
                <a:cubicBezTo>
                  <a:pt x="4817" y="5949"/>
                  <a:pt x="4812" y="6025"/>
                  <a:pt x="4807" y="6105"/>
                </a:cubicBezTo>
                <a:moveTo>
                  <a:pt x="4862" y="6343"/>
                </a:moveTo>
                <a:lnTo>
                  <a:pt x="4860" y="6335"/>
                </a:lnTo>
                <a:cubicBezTo>
                  <a:pt x="4857" y="6329"/>
                  <a:pt x="4854" y="6324"/>
                  <a:pt x="4852" y="6322"/>
                </a:cubicBezTo>
                <a:cubicBezTo>
                  <a:pt x="4854" y="6277"/>
                  <a:pt x="4857" y="6232"/>
                  <a:pt x="4862" y="6187"/>
                </a:cubicBezTo>
                <a:cubicBezTo>
                  <a:pt x="4865" y="6237"/>
                  <a:pt x="4865" y="6287"/>
                  <a:pt x="4870" y="6337"/>
                </a:cubicBezTo>
                <a:cubicBezTo>
                  <a:pt x="4868" y="6337"/>
                  <a:pt x="4862" y="6337"/>
                  <a:pt x="4862" y="6343"/>
                </a:cubicBezTo>
                <a:moveTo>
                  <a:pt x="4928" y="6303"/>
                </a:moveTo>
                <a:cubicBezTo>
                  <a:pt x="4923" y="6240"/>
                  <a:pt x="4920" y="6176"/>
                  <a:pt x="4918" y="6113"/>
                </a:cubicBezTo>
                <a:cubicBezTo>
                  <a:pt x="4912" y="6036"/>
                  <a:pt x="4910" y="5959"/>
                  <a:pt x="4905" y="5882"/>
                </a:cubicBezTo>
                <a:cubicBezTo>
                  <a:pt x="4907" y="5882"/>
                  <a:pt x="4910" y="5882"/>
                  <a:pt x="4912" y="5882"/>
                </a:cubicBezTo>
                <a:cubicBezTo>
                  <a:pt x="4915" y="5896"/>
                  <a:pt x="4926" y="5904"/>
                  <a:pt x="4936" y="5906"/>
                </a:cubicBezTo>
                <a:cubicBezTo>
                  <a:pt x="4939" y="6041"/>
                  <a:pt x="4936" y="6173"/>
                  <a:pt x="4928" y="6303"/>
                </a:cubicBezTo>
                <a:moveTo>
                  <a:pt x="5024" y="6290"/>
                </a:moveTo>
                <a:cubicBezTo>
                  <a:pt x="5010" y="6184"/>
                  <a:pt x="5002" y="6078"/>
                  <a:pt x="5000" y="5972"/>
                </a:cubicBezTo>
                <a:cubicBezTo>
                  <a:pt x="5000" y="5933"/>
                  <a:pt x="5000" y="5893"/>
                  <a:pt x="4997" y="5851"/>
                </a:cubicBezTo>
                <a:cubicBezTo>
                  <a:pt x="5002" y="5872"/>
                  <a:pt x="5008" y="5893"/>
                  <a:pt x="5016" y="5914"/>
                </a:cubicBezTo>
                <a:cubicBezTo>
                  <a:pt x="5018" y="5922"/>
                  <a:pt x="5021" y="5925"/>
                  <a:pt x="5026" y="5930"/>
                </a:cubicBezTo>
                <a:cubicBezTo>
                  <a:pt x="5010" y="6049"/>
                  <a:pt x="5024" y="6171"/>
                  <a:pt x="5024" y="6290"/>
                </a:cubicBezTo>
                <a:moveTo>
                  <a:pt x="5053" y="5168"/>
                </a:moveTo>
                <a:cubicBezTo>
                  <a:pt x="5053" y="5165"/>
                  <a:pt x="5053" y="5165"/>
                  <a:pt x="5053" y="5163"/>
                </a:cubicBezTo>
                <a:lnTo>
                  <a:pt x="5053" y="5163"/>
                </a:lnTo>
                <a:cubicBezTo>
                  <a:pt x="5055" y="5165"/>
                  <a:pt x="5055" y="5168"/>
                  <a:pt x="5053" y="5168"/>
                </a:cubicBezTo>
                <a:moveTo>
                  <a:pt x="5077" y="6374"/>
                </a:moveTo>
                <a:cubicBezTo>
                  <a:pt x="5082" y="6298"/>
                  <a:pt x="5077" y="6218"/>
                  <a:pt x="5074" y="6139"/>
                </a:cubicBezTo>
                <a:cubicBezTo>
                  <a:pt x="5071" y="6086"/>
                  <a:pt x="5071" y="6036"/>
                  <a:pt x="5074" y="5983"/>
                </a:cubicBezTo>
                <a:cubicBezTo>
                  <a:pt x="5079" y="6113"/>
                  <a:pt x="5090" y="6242"/>
                  <a:pt x="5100" y="6372"/>
                </a:cubicBezTo>
                <a:cubicBezTo>
                  <a:pt x="5095" y="6367"/>
                  <a:pt x="5084" y="6369"/>
                  <a:pt x="5077" y="6374"/>
                </a:cubicBezTo>
                <a:moveTo>
                  <a:pt x="5164" y="6181"/>
                </a:moveTo>
                <a:cubicBezTo>
                  <a:pt x="5161" y="6234"/>
                  <a:pt x="5159" y="6287"/>
                  <a:pt x="5156" y="6337"/>
                </a:cubicBezTo>
                <a:cubicBezTo>
                  <a:pt x="5143" y="6195"/>
                  <a:pt x="5135" y="6052"/>
                  <a:pt x="5129" y="5909"/>
                </a:cubicBezTo>
                <a:cubicBezTo>
                  <a:pt x="5140" y="5906"/>
                  <a:pt x="5151" y="5896"/>
                  <a:pt x="5151" y="5880"/>
                </a:cubicBezTo>
                <a:cubicBezTo>
                  <a:pt x="5151" y="5869"/>
                  <a:pt x="5151" y="5859"/>
                  <a:pt x="5153" y="5848"/>
                </a:cubicBezTo>
                <a:cubicBezTo>
                  <a:pt x="5161" y="5853"/>
                  <a:pt x="5172" y="5856"/>
                  <a:pt x="5180" y="5856"/>
                </a:cubicBezTo>
                <a:cubicBezTo>
                  <a:pt x="5174" y="5962"/>
                  <a:pt x="5169" y="6073"/>
                  <a:pt x="5164" y="6181"/>
                </a:cubicBezTo>
                <a:moveTo>
                  <a:pt x="5211" y="6454"/>
                </a:moveTo>
                <a:lnTo>
                  <a:pt x="5206" y="6451"/>
                </a:lnTo>
                <a:cubicBezTo>
                  <a:pt x="5206" y="6449"/>
                  <a:pt x="5204" y="6443"/>
                  <a:pt x="5204" y="6438"/>
                </a:cubicBezTo>
                <a:cubicBezTo>
                  <a:pt x="5206" y="6427"/>
                  <a:pt x="5206" y="6417"/>
                  <a:pt x="5209" y="6406"/>
                </a:cubicBezTo>
                <a:cubicBezTo>
                  <a:pt x="5211" y="6419"/>
                  <a:pt x="5214" y="6433"/>
                  <a:pt x="5214" y="6446"/>
                </a:cubicBezTo>
                <a:cubicBezTo>
                  <a:pt x="5214" y="6449"/>
                  <a:pt x="5211" y="6451"/>
                  <a:pt x="5211" y="6454"/>
                </a:cubicBezTo>
                <a:moveTo>
                  <a:pt x="5248" y="6218"/>
                </a:moveTo>
                <a:cubicBezTo>
                  <a:pt x="5241" y="6110"/>
                  <a:pt x="5241" y="6004"/>
                  <a:pt x="5241" y="5896"/>
                </a:cubicBezTo>
                <a:cubicBezTo>
                  <a:pt x="5251" y="5898"/>
                  <a:pt x="5262" y="5896"/>
                  <a:pt x="5270" y="5890"/>
                </a:cubicBezTo>
                <a:cubicBezTo>
                  <a:pt x="5264" y="5999"/>
                  <a:pt x="5259" y="6110"/>
                  <a:pt x="5248" y="6218"/>
                </a:cubicBezTo>
                <a:moveTo>
                  <a:pt x="5299" y="6491"/>
                </a:moveTo>
                <a:cubicBezTo>
                  <a:pt x="5293" y="6491"/>
                  <a:pt x="5288" y="6488"/>
                  <a:pt x="5286" y="6491"/>
                </a:cubicBezTo>
                <a:cubicBezTo>
                  <a:pt x="5283" y="6486"/>
                  <a:pt x="5283" y="6480"/>
                  <a:pt x="5280" y="6475"/>
                </a:cubicBezTo>
                <a:cubicBezTo>
                  <a:pt x="5286" y="6438"/>
                  <a:pt x="5288" y="6404"/>
                  <a:pt x="5293" y="6367"/>
                </a:cubicBezTo>
                <a:cubicBezTo>
                  <a:pt x="5296" y="6390"/>
                  <a:pt x="5299" y="6412"/>
                  <a:pt x="5307" y="6433"/>
                </a:cubicBezTo>
                <a:cubicBezTo>
                  <a:pt x="5301" y="6435"/>
                  <a:pt x="5296" y="6443"/>
                  <a:pt x="5299" y="6451"/>
                </a:cubicBezTo>
                <a:cubicBezTo>
                  <a:pt x="5299" y="6467"/>
                  <a:pt x="5299" y="6480"/>
                  <a:pt x="5299" y="6491"/>
                </a:cubicBezTo>
                <a:moveTo>
                  <a:pt x="5272" y="5419"/>
                </a:moveTo>
                <a:cubicBezTo>
                  <a:pt x="5272" y="5372"/>
                  <a:pt x="5275" y="5324"/>
                  <a:pt x="5278" y="5279"/>
                </a:cubicBezTo>
                <a:cubicBezTo>
                  <a:pt x="5280" y="5269"/>
                  <a:pt x="5283" y="5261"/>
                  <a:pt x="5286" y="5250"/>
                </a:cubicBezTo>
                <a:cubicBezTo>
                  <a:pt x="5286" y="5261"/>
                  <a:pt x="5286" y="5271"/>
                  <a:pt x="5288" y="5284"/>
                </a:cubicBezTo>
                <a:lnTo>
                  <a:pt x="5288" y="5287"/>
                </a:lnTo>
                <a:cubicBezTo>
                  <a:pt x="5280" y="5329"/>
                  <a:pt x="5278" y="5374"/>
                  <a:pt x="5272" y="5419"/>
                </a:cubicBezTo>
                <a:moveTo>
                  <a:pt x="5341" y="5954"/>
                </a:moveTo>
                <a:cubicBezTo>
                  <a:pt x="5341" y="5933"/>
                  <a:pt x="5341" y="5911"/>
                  <a:pt x="5338" y="5890"/>
                </a:cubicBezTo>
                <a:cubicBezTo>
                  <a:pt x="5341" y="5890"/>
                  <a:pt x="5344" y="5888"/>
                  <a:pt x="5346" y="5888"/>
                </a:cubicBezTo>
                <a:cubicBezTo>
                  <a:pt x="5346" y="5909"/>
                  <a:pt x="5344" y="5930"/>
                  <a:pt x="5341" y="5954"/>
                </a:cubicBezTo>
                <a:moveTo>
                  <a:pt x="5394" y="6419"/>
                </a:moveTo>
                <a:cubicBezTo>
                  <a:pt x="5386" y="6316"/>
                  <a:pt x="5386" y="6213"/>
                  <a:pt x="5389" y="6107"/>
                </a:cubicBezTo>
                <a:cubicBezTo>
                  <a:pt x="5394" y="6208"/>
                  <a:pt x="5402" y="6306"/>
                  <a:pt x="5407" y="6406"/>
                </a:cubicBezTo>
                <a:cubicBezTo>
                  <a:pt x="5402" y="6409"/>
                  <a:pt x="5397" y="6414"/>
                  <a:pt x="5394" y="6419"/>
                </a:cubicBezTo>
                <a:moveTo>
                  <a:pt x="5455" y="6179"/>
                </a:moveTo>
                <a:cubicBezTo>
                  <a:pt x="5450" y="6073"/>
                  <a:pt x="5442" y="5967"/>
                  <a:pt x="5436" y="5861"/>
                </a:cubicBezTo>
                <a:cubicBezTo>
                  <a:pt x="5444" y="5861"/>
                  <a:pt x="5455" y="5856"/>
                  <a:pt x="5460" y="5848"/>
                </a:cubicBezTo>
                <a:lnTo>
                  <a:pt x="5460" y="5848"/>
                </a:lnTo>
                <a:cubicBezTo>
                  <a:pt x="5460" y="5864"/>
                  <a:pt x="5473" y="5869"/>
                  <a:pt x="5487" y="5864"/>
                </a:cubicBezTo>
                <a:cubicBezTo>
                  <a:pt x="5471" y="5967"/>
                  <a:pt x="5465" y="6073"/>
                  <a:pt x="5455" y="6179"/>
                </a:cubicBezTo>
                <a:moveTo>
                  <a:pt x="5487" y="6409"/>
                </a:moveTo>
                <a:lnTo>
                  <a:pt x="5487" y="6409"/>
                </a:lnTo>
                <a:cubicBezTo>
                  <a:pt x="5484" y="6412"/>
                  <a:pt x="5484" y="6412"/>
                  <a:pt x="5481" y="6412"/>
                </a:cubicBezTo>
                <a:cubicBezTo>
                  <a:pt x="5508" y="6298"/>
                  <a:pt x="5516" y="6181"/>
                  <a:pt x="5524" y="6068"/>
                </a:cubicBezTo>
                <a:cubicBezTo>
                  <a:pt x="5524" y="6179"/>
                  <a:pt x="5524" y="6287"/>
                  <a:pt x="5529" y="6398"/>
                </a:cubicBezTo>
                <a:cubicBezTo>
                  <a:pt x="5518" y="6380"/>
                  <a:pt x="5487" y="6382"/>
                  <a:pt x="5487" y="6409"/>
                </a:cubicBezTo>
                <a:moveTo>
                  <a:pt x="5606" y="7544"/>
                </a:moveTo>
                <a:cubicBezTo>
                  <a:pt x="5606" y="7541"/>
                  <a:pt x="5606" y="7541"/>
                  <a:pt x="5606" y="7539"/>
                </a:cubicBezTo>
                <a:lnTo>
                  <a:pt x="5608" y="7539"/>
                </a:lnTo>
                <a:cubicBezTo>
                  <a:pt x="5606" y="7541"/>
                  <a:pt x="5606" y="7544"/>
                  <a:pt x="5606" y="7544"/>
                </a:cubicBezTo>
                <a:moveTo>
                  <a:pt x="5592" y="6335"/>
                </a:moveTo>
                <a:cubicBezTo>
                  <a:pt x="5587" y="6165"/>
                  <a:pt x="5590" y="5996"/>
                  <a:pt x="5595" y="5827"/>
                </a:cubicBezTo>
                <a:cubicBezTo>
                  <a:pt x="5600" y="5822"/>
                  <a:pt x="5606" y="5814"/>
                  <a:pt x="5606" y="5803"/>
                </a:cubicBezTo>
                <a:cubicBezTo>
                  <a:pt x="5606" y="5792"/>
                  <a:pt x="5606" y="5782"/>
                  <a:pt x="5608" y="5771"/>
                </a:cubicBezTo>
                <a:cubicBezTo>
                  <a:pt x="5608" y="5777"/>
                  <a:pt x="5608" y="5784"/>
                  <a:pt x="5611" y="5790"/>
                </a:cubicBezTo>
                <a:cubicBezTo>
                  <a:pt x="5614" y="5819"/>
                  <a:pt x="5637" y="5832"/>
                  <a:pt x="5659" y="5829"/>
                </a:cubicBezTo>
                <a:cubicBezTo>
                  <a:pt x="5611" y="5993"/>
                  <a:pt x="5616" y="6168"/>
                  <a:pt x="5592" y="6335"/>
                </a:cubicBezTo>
                <a:moveTo>
                  <a:pt x="5701" y="6343"/>
                </a:moveTo>
                <a:cubicBezTo>
                  <a:pt x="5698" y="6343"/>
                  <a:pt x="5696" y="6343"/>
                  <a:pt x="5693" y="6345"/>
                </a:cubicBezTo>
                <a:cubicBezTo>
                  <a:pt x="5682" y="6335"/>
                  <a:pt x="5669" y="6332"/>
                  <a:pt x="5656" y="6335"/>
                </a:cubicBezTo>
                <a:cubicBezTo>
                  <a:pt x="5672" y="6210"/>
                  <a:pt x="5674" y="6083"/>
                  <a:pt x="5693" y="5959"/>
                </a:cubicBezTo>
                <a:cubicBezTo>
                  <a:pt x="5698" y="6089"/>
                  <a:pt x="5704" y="6216"/>
                  <a:pt x="5709" y="6345"/>
                </a:cubicBezTo>
                <a:lnTo>
                  <a:pt x="5701" y="6343"/>
                </a:lnTo>
                <a:moveTo>
                  <a:pt x="5803" y="6427"/>
                </a:moveTo>
                <a:lnTo>
                  <a:pt x="5803" y="6417"/>
                </a:lnTo>
                <a:cubicBezTo>
                  <a:pt x="5803" y="6406"/>
                  <a:pt x="5795" y="6401"/>
                  <a:pt x="5791" y="6401"/>
                </a:cubicBezTo>
                <a:lnTo>
                  <a:pt x="5791" y="6398"/>
                </a:lnTo>
                <a:lnTo>
                  <a:pt x="5788" y="6388"/>
                </a:lnTo>
                <a:cubicBezTo>
                  <a:pt x="5791" y="6343"/>
                  <a:pt x="5794" y="6298"/>
                  <a:pt x="5795" y="6253"/>
                </a:cubicBezTo>
                <a:cubicBezTo>
                  <a:pt x="5800" y="6308"/>
                  <a:pt x="5808" y="6364"/>
                  <a:pt x="5816" y="6417"/>
                </a:cubicBezTo>
                <a:cubicBezTo>
                  <a:pt x="5811" y="6419"/>
                  <a:pt x="5806" y="6422"/>
                  <a:pt x="5803" y="6427"/>
                </a:cubicBezTo>
                <a:moveTo>
                  <a:pt x="5882" y="6417"/>
                </a:moveTo>
                <a:cubicBezTo>
                  <a:pt x="5882" y="6412"/>
                  <a:pt x="5880" y="6406"/>
                  <a:pt x="5877" y="6404"/>
                </a:cubicBezTo>
                <a:cubicBezTo>
                  <a:pt x="5848" y="6221"/>
                  <a:pt x="5837" y="6036"/>
                  <a:pt x="5830" y="5853"/>
                </a:cubicBezTo>
                <a:lnTo>
                  <a:pt x="5843" y="5853"/>
                </a:lnTo>
                <a:cubicBezTo>
                  <a:pt x="5843" y="5861"/>
                  <a:pt x="5845" y="5869"/>
                  <a:pt x="5845" y="5877"/>
                </a:cubicBezTo>
                <a:cubicBezTo>
                  <a:pt x="5851" y="5911"/>
                  <a:pt x="5898" y="5898"/>
                  <a:pt x="5901" y="5869"/>
                </a:cubicBezTo>
                <a:lnTo>
                  <a:pt x="5901" y="5859"/>
                </a:lnTo>
                <a:cubicBezTo>
                  <a:pt x="5909" y="5874"/>
                  <a:pt x="5927" y="5880"/>
                  <a:pt x="5941" y="5874"/>
                </a:cubicBezTo>
                <a:cubicBezTo>
                  <a:pt x="5925" y="6057"/>
                  <a:pt x="5904" y="6237"/>
                  <a:pt x="5882" y="6417"/>
                </a:cubicBezTo>
                <a:moveTo>
                  <a:pt x="5991" y="6480"/>
                </a:moveTo>
                <a:cubicBezTo>
                  <a:pt x="5986" y="6480"/>
                  <a:pt x="5980" y="6480"/>
                  <a:pt x="5978" y="6480"/>
                </a:cubicBezTo>
                <a:cubicBezTo>
                  <a:pt x="5978" y="6467"/>
                  <a:pt x="5978" y="6456"/>
                  <a:pt x="5980" y="6443"/>
                </a:cubicBezTo>
                <a:cubicBezTo>
                  <a:pt x="5983" y="6422"/>
                  <a:pt x="5959" y="6417"/>
                  <a:pt x="5943" y="6425"/>
                </a:cubicBezTo>
                <a:cubicBezTo>
                  <a:pt x="5954" y="6327"/>
                  <a:pt x="5964" y="6232"/>
                  <a:pt x="5975" y="6134"/>
                </a:cubicBezTo>
                <a:cubicBezTo>
                  <a:pt x="5980" y="6245"/>
                  <a:pt x="5988" y="6359"/>
                  <a:pt x="5994" y="6470"/>
                </a:cubicBezTo>
                <a:lnTo>
                  <a:pt x="5991" y="6480"/>
                </a:lnTo>
                <a:moveTo>
                  <a:pt x="6068" y="6020"/>
                </a:moveTo>
                <a:cubicBezTo>
                  <a:pt x="6062" y="6110"/>
                  <a:pt x="6054" y="6200"/>
                  <a:pt x="6041" y="6287"/>
                </a:cubicBezTo>
                <a:cubicBezTo>
                  <a:pt x="6033" y="6152"/>
                  <a:pt x="6028" y="6017"/>
                  <a:pt x="6020" y="5885"/>
                </a:cubicBezTo>
                <a:cubicBezTo>
                  <a:pt x="6039" y="5885"/>
                  <a:pt x="6057" y="5872"/>
                  <a:pt x="6060" y="5848"/>
                </a:cubicBezTo>
                <a:cubicBezTo>
                  <a:pt x="6060" y="5840"/>
                  <a:pt x="6060" y="5832"/>
                  <a:pt x="6060" y="5824"/>
                </a:cubicBezTo>
                <a:cubicBezTo>
                  <a:pt x="6062" y="5829"/>
                  <a:pt x="6065" y="5832"/>
                  <a:pt x="6070" y="5837"/>
                </a:cubicBezTo>
                <a:cubicBezTo>
                  <a:pt x="6068" y="5896"/>
                  <a:pt x="6068" y="5959"/>
                  <a:pt x="6068" y="6020"/>
                </a:cubicBezTo>
                <a:moveTo>
                  <a:pt x="6245" y="6377"/>
                </a:moveTo>
                <a:cubicBezTo>
                  <a:pt x="6240" y="6393"/>
                  <a:pt x="6234" y="6409"/>
                  <a:pt x="6226" y="6422"/>
                </a:cubicBezTo>
                <a:lnTo>
                  <a:pt x="6218" y="6425"/>
                </a:lnTo>
                <a:cubicBezTo>
                  <a:pt x="6218" y="6412"/>
                  <a:pt x="6216" y="6398"/>
                  <a:pt x="6216" y="6385"/>
                </a:cubicBezTo>
                <a:cubicBezTo>
                  <a:pt x="6213" y="6359"/>
                  <a:pt x="6173" y="6340"/>
                  <a:pt x="6158" y="6369"/>
                </a:cubicBezTo>
                <a:cubicBezTo>
                  <a:pt x="6147" y="6390"/>
                  <a:pt x="6139" y="6412"/>
                  <a:pt x="6131" y="6435"/>
                </a:cubicBezTo>
                <a:cubicBezTo>
                  <a:pt x="6129" y="6441"/>
                  <a:pt x="6126" y="6443"/>
                  <a:pt x="6123" y="6451"/>
                </a:cubicBezTo>
                <a:cubicBezTo>
                  <a:pt x="6123" y="6456"/>
                  <a:pt x="6121" y="6459"/>
                  <a:pt x="6121" y="6464"/>
                </a:cubicBezTo>
                <a:lnTo>
                  <a:pt x="6118" y="6467"/>
                </a:lnTo>
                <a:cubicBezTo>
                  <a:pt x="6121" y="6451"/>
                  <a:pt x="6121" y="6435"/>
                  <a:pt x="6121" y="6419"/>
                </a:cubicBezTo>
                <a:cubicBezTo>
                  <a:pt x="6131" y="6417"/>
                  <a:pt x="6139" y="6412"/>
                  <a:pt x="6142" y="6398"/>
                </a:cubicBezTo>
                <a:cubicBezTo>
                  <a:pt x="6187" y="6237"/>
                  <a:pt x="6229" y="6076"/>
                  <a:pt x="6274" y="5914"/>
                </a:cubicBezTo>
                <a:cubicBezTo>
                  <a:pt x="6282" y="6065"/>
                  <a:pt x="6290" y="6218"/>
                  <a:pt x="6298" y="6369"/>
                </a:cubicBezTo>
                <a:cubicBezTo>
                  <a:pt x="6287" y="6348"/>
                  <a:pt x="6255" y="6351"/>
                  <a:pt x="6245" y="6377"/>
                </a:cubicBezTo>
                <a:moveTo>
                  <a:pt x="6126" y="6004"/>
                </a:moveTo>
                <a:cubicBezTo>
                  <a:pt x="6129" y="5967"/>
                  <a:pt x="6129" y="5927"/>
                  <a:pt x="6129" y="5890"/>
                </a:cubicBezTo>
                <a:cubicBezTo>
                  <a:pt x="6134" y="5896"/>
                  <a:pt x="6142" y="5898"/>
                  <a:pt x="6147" y="5898"/>
                </a:cubicBezTo>
                <a:cubicBezTo>
                  <a:pt x="6147" y="5904"/>
                  <a:pt x="6147" y="5909"/>
                  <a:pt x="6147" y="5911"/>
                </a:cubicBezTo>
                <a:cubicBezTo>
                  <a:pt x="6150" y="5943"/>
                  <a:pt x="6187" y="5956"/>
                  <a:pt x="6205" y="5941"/>
                </a:cubicBezTo>
                <a:cubicBezTo>
                  <a:pt x="6179" y="6033"/>
                  <a:pt x="6155" y="6128"/>
                  <a:pt x="6129" y="6221"/>
                </a:cubicBezTo>
                <a:cubicBezTo>
                  <a:pt x="6129" y="6147"/>
                  <a:pt x="6126" y="6076"/>
                  <a:pt x="6126" y="6004"/>
                </a:cubicBezTo>
                <a:moveTo>
                  <a:pt x="6338" y="5890"/>
                </a:moveTo>
                <a:cubicBezTo>
                  <a:pt x="6345" y="5888"/>
                  <a:pt x="6353" y="5880"/>
                  <a:pt x="6356" y="5869"/>
                </a:cubicBezTo>
                <a:cubicBezTo>
                  <a:pt x="6367" y="5869"/>
                  <a:pt x="6377" y="5861"/>
                  <a:pt x="6377" y="5848"/>
                </a:cubicBezTo>
                <a:cubicBezTo>
                  <a:pt x="6377" y="5840"/>
                  <a:pt x="6375" y="5832"/>
                  <a:pt x="6375" y="5824"/>
                </a:cubicBezTo>
                <a:lnTo>
                  <a:pt x="6377" y="5819"/>
                </a:lnTo>
                <a:cubicBezTo>
                  <a:pt x="6385" y="5832"/>
                  <a:pt x="6398" y="5835"/>
                  <a:pt x="6414" y="5832"/>
                </a:cubicBezTo>
                <a:lnTo>
                  <a:pt x="6422" y="5843"/>
                </a:lnTo>
                <a:cubicBezTo>
                  <a:pt x="6401" y="5962"/>
                  <a:pt x="6380" y="6083"/>
                  <a:pt x="6356" y="6203"/>
                </a:cubicBezTo>
                <a:cubicBezTo>
                  <a:pt x="6348" y="6097"/>
                  <a:pt x="6343" y="5993"/>
                  <a:pt x="6338" y="5890"/>
                </a:cubicBezTo>
                <a:moveTo>
                  <a:pt x="6414" y="6316"/>
                </a:moveTo>
                <a:lnTo>
                  <a:pt x="6412" y="6324"/>
                </a:lnTo>
                <a:cubicBezTo>
                  <a:pt x="6406" y="6319"/>
                  <a:pt x="6401" y="6314"/>
                  <a:pt x="6393" y="6314"/>
                </a:cubicBezTo>
                <a:cubicBezTo>
                  <a:pt x="6404" y="6269"/>
                  <a:pt x="6414" y="6224"/>
                  <a:pt x="6422" y="6176"/>
                </a:cubicBezTo>
                <a:cubicBezTo>
                  <a:pt x="6422" y="6216"/>
                  <a:pt x="6425" y="6258"/>
                  <a:pt x="6425" y="6298"/>
                </a:cubicBezTo>
                <a:cubicBezTo>
                  <a:pt x="6422" y="6303"/>
                  <a:pt x="6417" y="6308"/>
                  <a:pt x="6414" y="6316"/>
                </a:cubicBezTo>
                <a:moveTo>
                  <a:pt x="6496" y="6253"/>
                </a:moveTo>
                <a:cubicBezTo>
                  <a:pt x="6496" y="6258"/>
                  <a:pt x="6494" y="6263"/>
                  <a:pt x="6494" y="6266"/>
                </a:cubicBezTo>
                <a:cubicBezTo>
                  <a:pt x="6488" y="6142"/>
                  <a:pt x="6488" y="6020"/>
                  <a:pt x="6494" y="5896"/>
                </a:cubicBezTo>
                <a:cubicBezTo>
                  <a:pt x="6517" y="5909"/>
                  <a:pt x="6549" y="5904"/>
                  <a:pt x="6554" y="5872"/>
                </a:cubicBezTo>
                <a:cubicBezTo>
                  <a:pt x="6557" y="5856"/>
                  <a:pt x="6560" y="5843"/>
                  <a:pt x="6560" y="5827"/>
                </a:cubicBezTo>
                <a:cubicBezTo>
                  <a:pt x="6570" y="5827"/>
                  <a:pt x="6581" y="5822"/>
                  <a:pt x="6586" y="5806"/>
                </a:cubicBezTo>
                <a:lnTo>
                  <a:pt x="6586" y="5800"/>
                </a:lnTo>
                <a:cubicBezTo>
                  <a:pt x="6589" y="5806"/>
                  <a:pt x="6594" y="5808"/>
                  <a:pt x="6599" y="5814"/>
                </a:cubicBezTo>
                <a:cubicBezTo>
                  <a:pt x="6578" y="5904"/>
                  <a:pt x="6557" y="5996"/>
                  <a:pt x="6536" y="6086"/>
                </a:cubicBezTo>
                <a:cubicBezTo>
                  <a:pt x="6523" y="6142"/>
                  <a:pt x="6509" y="6197"/>
                  <a:pt x="6496" y="6253"/>
                </a:cubicBezTo>
                <a:moveTo>
                  <a:pt x="6610" y="6208"/>
                </a:moveTo>
                <a:cubicBezTo>
                  <a:pt x="6602" y="6234"/>
                  <a:pt x="6592" y="6261"/>
                  <a:pt x="6584" y="6287"/>
                </a:cubicBezTo>
                <a:cubicBezTo>
                  <a:pt x="6584" y="6279"/>
                  <a:pt x="6581" y="6271"/>
                  <a:pt x="6581" y="6263"/>
                </a:cubicBezTo>
                <a:cubicBezTo>
                  <a:pt x="6581" y="6255"/>
                  <a:pt x="6576" y="6247"/>
                  <a:pt x="6570" y="6242"/>
                </a:cubicBezTo>
                <a:cubicBezTo>
                  <a:pt x="6578" y="6205"/>
                  <a:pt x="6589" y="6165"/>
                  <a:pt x="6597" y="6128"/>
                </a:cubicBezTo>
                <a:cubicBezTo>
                  <a:pt x="6605" y="6091"/>
                  <a:pt x="6615" y="6054"/>
                  <a:pt x="6623" y="6017"/>
                </a:cubicBezTo>
                <a:cubicBezTo>
                  <a:pt x="6626" y="6073"/>
                  <a:pt x="6626" y="6128"/>
                  <a:pt x="6629" y="6184"/>
                </a:cubicBezTo>
                <a:cubicBezTo>
                  <a:pt x="6621" y="6189"/>
                  <a:pt x="6613" y="6195"/>
                  <a:pt x="6610" y="6208"/>
                </a:cubicBezTo>
                <a:moveTo>
                  <a:pt x="6689" y="5967"/>
                </a:moveTo>
                <a:cubicBezTo>
                  <a:pt x="6687" y="5906"/>
                  <a:pt x="6687" y="5848"/>
                  <a:pt x="6684" y="5787"/>
                </a:cubicBezTo>
                <a:cubicBezTo>
                  <a:pt x="6700" y="5787"/>
                  <a:pt x="6713" y="5782"/>
                  <a:pt x="6721" y="5763"/>
                </a:cubicBezTo>
                <a:cubicBezTo>
                  <a:pt x="6724" y="5755"/>
                  <a:pt x="6726" y="5747"/>
                  <a:pt x="6729" y="5742"/>
                </a:cubicBezTo>
                <a:cubicBezTo>
                  <a:pt x="6732" y="5750"/>
                  <a:pt x="6732" y="5758"/>
                  <a:pt x="6734" y="5766"/>
                </a:cubicBezTo>
                <a:cubicBezTo>
                  <a:pt x="6721" y="5832"/>
                  <a:pt x="6708" y="5901"/>
                  <a:pt x="6689" y="5967"/>
                </a:cubicBezTo>
                <a:moveTo>
                  <a:pt x="6740" y="6060"/>
                </a:moveTo>
                <a:cubicBezTo>
                  <a:pt x="6753" y="6012"/>
                  <a:pt x="6763" y="5967"/>
                  <a:pt x="6774" y="5919"/>
                </a:cubicBezTo>
                <a:cubicBezTo>
                  <a:pt x="6777" y="5962"/>
                  <a:pt x="6782" y="6007"/>
                  <a:pt x="6785" y="6049"/>
                </a:cubicBezTo>
                <a:cubicBezTo>
                  <a:pt x="6769" y="6041"/>
                  <a:pt x="6750" y="6044"/>
                  <a:pt x="6740" y="6060"/>
                </a:cubicBezTo>
                <a:moveTo>
                  <a:pt x="6843" y="5911"/>
                </a:moveTo>
                <a:cubicBezTo>
                  <a:pt x="6840" y="5880"/>
                  <a:pt x="6838" y="5851"/>
                  <a:pt x="6835" y="5819"/>
                </a:cubicBezTo>
                <a:cubicBezTo>
                  <a:pt x="6838" y="5800"/>
                  <a:pt x="6840" y="5782"/>
                  <a:pt x="6843" y="5763"/>
                </a:cubicBezTo>
                <a:lnTo>
                  <a:pt x="6848" y="5777"/>
                </a:lnTo>
                <a:cubicBezTo>
                  <a:pt x="6853" y="5822"/>
                  <a:pt x="6851" y="5866"/>
                  <a:pt x="6843" y="5911"/>
                </a:cubicBezTo>
                <a:moveTo>
                  <a:pt x="7031" y="5684"/>
                </a:moveTo>
                <a:cubicBezTo>
                  <a:pt x="7036" y="5689"/>
                  <a:pt x="7044" y="5695"/>
                  <a:pt x="7052" y="5697"/>
                </a:cubicBezTo>
                <a:cubicBezTo>
                  <a:pt x="7049" y="5705"/>
                  <a:pt x="7047" y="5716"/>
                  <a:pt x="7044" y="5724"/>
                </a:cubicBezTo>
                <a:cubicBezTo>
                  <a:pt x="7039" y="5724"/>
                  <a:pt x="7036" y="5724"/>
                  <a:pt x="7031" y="5726"/>
                </a:cubicBezTo>
                <a:lnTo>
                  <a:pt x="7025" y="5713"/>
                </a:lnTo>
                <a:cubicBezTo>
                  <a:pt x="7028" y="5708"/>
                  <a:pt x="7031" y="5700"/>
                  <a:pt x="7031" y="5692"/>
                </a:cubicBezTo>
                <a:lnTo>
                  <a:pt x="7031" y="5684"/>
                </a:lnTo>
                <a:moveTo>
                  <a:pt x="6943" y="5705"/>
                </a:moveTo>
                <a:cubicBezTo>
                  <a:pt x="6946" y="5713"/>
                  <a:pt x="6949" y="5718"/>
                  <a:pt x="6954" y="5724"/>
                </a:cubicBezTo>
                <a:lnTo>
                  <a:pt x="6954" y="5734"/>
                </a:lnTo>
                <a:cubicBezTo>
                  <a:pt x="6954" y="5750"/>
                  <a:pt x="6967" y="5758"/>
                  <a:pt x="6980" y="5758"/>
                </a:cubicBezTo>
                <a:cubicBezTo>
                  <a:pt x="6983" y="5774"/>
                  <a:pt x="6986" y="5790"/>
                  <a:pt x="6986" y="5808"/>
                </a:cubicBezTo>
                <a:cubicBezTo>
                  <a:pt x="6978" y="5811"/>
                  <a:pt x="6970" y="5816"/>
                  <a:pt x="6965" y="5824"/>
                </a:cubicBezTo>
                <a:cubicBezTo>
                  <a:pt x="6954" y="5814"/>
                  <a:pt x="6946" y="5800"/>
                  <a:pt x="6938" y="5787"/>
                </a:cubicBezTo>
                <a:cubicBezTo>
                  <a:pt x="6943" y="5779"/>
                  <a:pt x="6949" y="5771"/>
                  <a:pt x="6949" y="5758"/>
                </a:cubicBezTo>
                <a:cubicBezTo>
                  <a:pt x="6946" y="5742"/>
                  <a:pt x="6943" y="5724"/>
                  <a:pt x="6943" y="5705"/>
                </a:cubicBezTo>
                <a:moveTo>
                  <a:pt x="6920" y="5880"/>
                </a:moveTo>
                <a:cubicBezTo>
                  <a:pt x="6925" y="5885"/>
                  <a:pt x="6930" y="5890"/>
                  <a:pt x="6938" y="5896"/>
                </a:cubicBezTo>
                <a:cubicBezTo>
                  <a:pt x="6935" y="5904"/>
                  <a:pt x="6933" y="5911"/>
                  <a:pt x="6930" y="5919"/>
                </a:cubicBezTo>
                <a:cubicBezTo>
                  <a:pt x="6925" y="5919"/>
                  <a:pt x="6920" y="5919"/>
                  <a:pt x="6914" y="5922"/>
                </a:cubicBezTo>
                <a:cubicBezTo>
                  <a:pt x="6914" y="5911"/>
                  <a:pt x="6917" y="5896"/>
                  <a:pt x="6920" y="5880"/>
                </a:cubicBezTo>
                <a:moveTo>
                  <a:pt x="6793" y="4660"/>
                </a:moveTo>
                <a:cubicBezTo>
                  <a:pt x="6801" y="4665"/>
                  <a:pt x="6814" y="4668"/>
                  <a:pt x="6824" y="4665"/>
                </a:cubicBezTo>
                <a:cubicBezTo>
                  <a:pt x="6832" y="4692"/>
                  <a:pt x="6840" y="4718"/>
                  <a:pt x="6848" y="4745"/>
                </a:cubicBezTo>
                <a:cubicBezTo>
                  <a:pt x="6851" y="4755"/>
                  <a:pt x="6869" y="4753"/>
                  <a:pt x="6867" y="4739"/>
                </a:cubicBezTo>
                <a:cubicBezTo>
                  <a:pt x="6861" y="4710"/>
                  <a:pt x="6853" y="4684"/>
                  <a:pt x="6848" y="4655"/>
                </a:cubicBezTo>
                <a:cubicBezTo>
                  <a:pt x="6856" y="4649"/>
                  <a:pt x="6861" y="4642"/>
                  <a:pt x="6864" y="4631"/>
                </a:cubicBezTo>
                <a:cubicBezTo>
                  <a:pt x="6867" y="4620"/>
                  <a:pt x="6867" y="4610"/>
                  <a:pt x="6869" y="4599"/>
                </a:cubicBezTo>
                <a:cubicBezTo>
                  <a:pt x="6875" y="4602"/>
                  <a:pt x="6877" y="4604"/>
                  <a:pt x="6883" y="4604"/>
                </a:cubicBezTo>
                <a:cubicBezTo>
                  <a:pt x="6885" y="4610"/>
                  <a:pt x="6888" y="4615"/>
                  <a:pt x="6888" y="4623"/>
                </a:cubicBezTo>
                <a:cubicBezTo>
                  <a:pt x="6888" y="4628"/>
                  <a:pt x="6888" y="4634"/>
                  <a:pt x="6888" y="4642"/>
                </a:cubicBezTo>
                <a:cubicBezTo>
                  <a:pt x="6890" y="4652"/>
                  <a:pt x="6893" y="4665"/>
                  <a:pt x="6898" y="4676"/>
                </a:cubicBezTo>
                <a:cubicBezTo>
                  <a:pt x="6890" y="4681"/>
                  <a:pt x="6885" y="4692"/>
                  <a:pt x="6885" y="4702"/>
                </a:cubicBezTo>
                <a:lnTo>
                  <a:pt x="6888" y="4713"/>
                </a:lnTo>
                <a:lnTo>
                  <a:pt x="6888" y="4713"/>
                </a:lnTo>
                <a:cubicBezTo>
                  <a:pt x="6888" y="4718"/>
                  <a:pt x="6890" y="4721"/>
                  <a:pt x="6890" y="4726"/>
                </a:cubicBezTo>
                <a:cubicBezTo>
                  <a:pt x="6893" y="4742"/>
                  <a:pt x="6896" y="4755"/>
                  <a:pt x="6898" y="4771"/>
                </a:cubicBezTo>
                <a:lnTo>
                  <a:pt x="6888" y="4779"/>
                </a:lnTo>
                <a:cubicBezTo>
                  <a:pt x="6869" y="4776"/>
                  <a:pt x="6848" y="4787"/>
                  <a:pt x="6851" y="4808"/>
                </a:cubicBezTo>
                <a:cubicBezTo>
                  <a:pt x="6851" y="4819"/>
                  <a:pt x="6851" y="4829"/>
                  <a:pt x="6853" y="4840"/>
                </a:cubicBezTo>
                <a:cubicBezTo>
                  <a:pt x="6845" y="4843"/>
                  <a:pt x="6838" y="4845"/>
                  <a:pt x="6832" y="4851"/>
                </a:cubicBezTo>
                <a:cubicBezTo>
                  <a:pt x="6819" y="4811"/>
                  <a:pt x="6753" y="4808"/>
                  <a:pt x="6745" y="4853"/>
                </a:cubicBezTo>
                <a:cubicBezTo>
                  <a:pt x="6742" y="4866"/>
                  <a:pt x="6740" y="4877"/>
                  <a:pt x="6740" y="4890"/>
                </a:cubicBezTo>
                <a:cubicBezTo>
                  <a:pt x="6718" y="4864"/>
                  <a:pt x="6666" y="4869"/>
                  <a:pt x="6660" y="4906"/>
                </a:cubicBezTo>
                <a:cubicBezTo>
                  <a:pt x="6658" y="4914"/>
                  <a:pt x="6658" y="4922"/>
                  <a:pt x="6655" y="4930"/>
                </a:cubicBezTo>
                <a:cubicBezTo>
                  <a:pt x="6644" y="4888"/>
                  <a:pt x="6584" y="4898"/>
                  <a:pt x="6570" y="4935"/>
                </a:cubicBezTo>
                <a:cubicBezTo>
                  <a:pt x="6565" y="4951"/>
                  <a:pt x="6560" y="4970"/>
                  <a:pt x="6552" y="4985"/>
                </a:cubicBezTo>
                <a:cubicBezTo>
                  <a:pt x="6549" y="4980"/>
                  <a:pt x="6549" y="4975"/>
                  <a:pt x="6547" y="4967"/>
                </a:cubicBezTo>
                <a:cubicBezTo>
                  <a:pt x="6533" y="4925"/>
                  <a:pt x="6475" y="4925"/>
                  <a:pt x="6462" y="4967"/>
                </a:cubicBezTo>
                <a:cubicBezTo>
                  <a:pt x="6451" y="4999"/>
                  <a:pt x="6441" y="5030"/>
                  <a:pt x="6430" y="5062"/>
                </a:cubicBezTo>
                <a:lnTo>
                  <a:pt x="6409" y="4978"/>
                </a:lnTo>
                <a:cubicBezTo>
                  <a:pt x="6398" y="4938"/>
                  <a:pt x="6332" y="4935"/>
                  <a:pt x="6324" y="4978"/>
                </a:cubicBezTo>
                <a:cubicBezTo>
                  <a:pt x="6322" y="4991"/>
                  <a:pt x="6319" y="5007"/>
                  <a:pt x="6316" y="5020"/>
                </a:cubicBezTo>
                <a:cubicBezTo>
                  <a:pt x="6316" y="5015"/>
                  <a:pt x="6314" y="5009"/>
                  <a:pt x="6314" y="5007"/>
                </a:cubicBezTo>
                <a:cubicBezTo>
                  <a:pt x="6306" y="4967"/>
                  <a:pt x="6237" y="4964"/>
                  <a:pt x="6229" y="5007"/>
                </a:cubicBezTo>
                <a:cubicBezTo>
                  <a:pt x="6224" y="5038"/>
                  <a:pt x="6218" y="5070"/>
                  <a:pt x="6211" y="5102"/>
                </a:cubicBezTo>
                <a:cubicBezTo>
                  <a:pt x="6203" y="5067"/>
                  <a:pt x="6195" y="5033"/>
                  <a:pt x="6187" y="4999"/>
                </a:cubicBezTo>
                <a:cubicBezTo>
                  <a:pt x="6176" y="4956"/>
                  <a:pt x="6118" y="4962"/>
                  <a:pt x="6105" y="4999"/>
                </a:cubicBezTo>
                <a:cubicBezTo>
                  <a:pt x="6099" y="5015"/>
                  <a:pt x="6094" y="5033"/>
                  <a:pt x="6089" y="5049"/>
                </a:cubicBezTo>
                <a:cubicBezTo>
                  <a:pt x="6084" y="5041"/>
                  <a:pt x="6076" y="5036"/>
                  <a:pt x="6068" y="5033"/>
                </a:cubicBezTo>
                <a:cubicBezTo>
                  <a:pt x="6057" y="5012"/>
                  <a:pt x="6046" y="4991"/>
                  <a:pt x="6036" y="4970"/>
                </a:cubicBezTo>
                <a:cubicBezTo>
                  <a:pt x="6020" y="4940"/>
                  <a:pt x="5964" y="4943"/>
                  <a:pt x="5959" y="4980"/>
                </a:cubicBezTo>
                <a:cubicBezTo>
                  <a:pt x="5957" y="4991"/>
                  <a:pt x="5957" y="5001"/>
                  <a:pt x="5954" y="5012"/>
                </a:cubicBezTo>
                <a:cubicBezTo>
                  <a:pt x="5935" y="4993"/>
                  <a:pt x="5898" y="5001"/>
                  <a:pt x="5888" y="5023"/>
                </a:cubicBezTo>
                <a:cubicBezTo>
                  <a:pt x="5880" y="5038"/>
                  <a:pt x="5872" y="5057"/>
                  <a:pt x="5864" y="5073"/>
                </a:cubicBezTo>
                <a:cubicBezTo>
                  <a:pt x="5851" y="5036"/>
                  <a:pt x="5795" y="5044"/>
                  <a:pt x="5786" y="5078"/>
                </a:cubicBezTo>
                <a:cubicBezTo>
                  <a:pt x="5783" y="5083"/>
                  <a:pt x="5783" y="5091"/>
                  <a:pt x="5780" y="5097"/>
                </a:cubicBezTo>
                <a:lnTo>
                  <a:pt x="5780" y="5091"/>
                </a:lnTo>
                <a:cubicBezTo>
                  <a:pt x="5775" y="5049"/>
                  <a:pt x="5705" y="5052"/>
                  <a:pt x="5698" y="5091"/>
                </a:cubicBezTo>
                <a:cubicBezTo>
                  <a:pt x="5692" y="5118"/>
                  <a:pt x="5688" y="5142"/>
                  <a:pt x="5680" y="5168"/>
                </a:cubicBezTo>
                <a:cubicBezTo>
                  <a:pt x="5677" y="5155"/>
                  <a:pt x="5672" y="5142"/>
                  <a:pt x="5669" y="5131"/>
                </a:cubicBezTo>
                <a:cubicBezTo>
                  <a:pt x="5659" y="5094"/>
                  <a:pt x="5616" y="5091"/>
                  <a:pt x="5595" y="5118"/>
                </a:cubicBezTo>
                <a:cubicBezTo>
                  <a:pt x="5579" y="5083"/>
                  <a:pt x="5529" y="5083"/>
                  <a:pt x="5516" y="5123"/>
                </a:cubicBezTo>
                <a:cubicBezTo>
                  <a:pt x="5508" y="5142"/>
                  <a:pt x="5502" y="5163"/>
                  <a:pt x="5497" y="5181"/>
                </a:cubicBezTo>
                <a:cubicBezTo>
                  <a:pt x="5495" y="5157"/>
                  <a:pt x="5489" y="5131"/>
                  <a:pt x="5487" y="5107"/>
                </a:cubicBezTo>
                <a:cubicBezTo>
                  <a:pt x="5481" y="5067"/>
                  <a:pt x="5415" y="5070"/>
                  <a:pt x="5407" y="5107"/>
                </a:cubicBezTo>
                <a:lnTo>
                  <a:pt x="5407" y="5107"/>
                </a:lnTo>
                <a:cubicBezTo>
                  <a:pt x="5389" y="5102"/>
                  <a:pt x="5368" y="5110"/>
                  <a:pt x="5365" y="5136"/>
                </a:cubicBezTo>
                <a:cubicBezTo>
                  <a:pt x="5362" y="5126"/>
                  <a:pt x="5360" y="5112"/>
                  <a:pt x="5357" y="5102"/>
                </a:cubicBezTo>
                <a:cubicBezTo>
                  <a:pt x="5349" y="5065"/>
                  <a:pt x="5304" y="5067"/>
                  <a:pt x="5283" y="5094"/>
                </a:cubicBezTo>
                <a:cubicBezTo>
                  <a:pt x="5275" y="5105"/>
                  <a:pt x="5267" y="5118"/>
                  <a:pt x="5262" y="5128"/>
                </a:cubicBezTo>
                <a:cubicBezTo>
                  <a:pt x="5259" y="5110"/>
                  <a:pt x="5259" y="5091"/>
                  <a:pt x="5256" y="5070"/>
                </a:cubicBezTo>
                <a:cubicBezTo>
                  <a:pt x="5254" y="5025"/>
                  <a:pt x="5196" y="5020"/>
                  <a:pt x="5180" y="5060"/>
                </a:cubicBezTo>
                <a:cubicBezTo>
                  <a:pt x="5166" y="5091"/>
                  <a:pt x="5156" y="5126"/>
                  <a:pt x="5143" y="5157"/>
                </a:cubicBezTo>
                <a:cubicBezTo>
                  <a:pt x="5143" y="5131"/>
                  <a:pt x="5143" y="5107"/>
                  <a:pt x="5143" y="5081"/>
                </a:cubicBezTo>
                <a:cubicBezTo>
                  <a:pt x="5143" y="5067"/>
                  <a:pt x="5135" y="5060"/>
                  <a:pt x="5127" y="5054"/>
                </a:cubicBezTo>
                <a:cubicBezTo>
                  <a:pt x="5127" y="5049"/>
                  <a:pt x="5127" y="5046"/>
                  <a:pt x="5124" y="5041"/>
                </a:cubicBezTo>
                <a:cubicBezTo>
                  <a:pt x="5119" y="5004"/>
                  <a:pt x="5077" y="4991"/>
                  <a:pt x="5053" y="5023"/>
                </a:cubicBezTo>
                <a:cubicBezTo>
                  <a:pt x="5029" y="5054"/>
                  <a:pt x="5010" y="5089"/>
                  <a:pt x="4992" y="5126"/>
                </a:cubicBezTo>
                <a:cubicBezTo>
                  <a:pt x="4989" y="5097"/>
                  <a:pt x="4987" y="5067"/>
                  <a:pt x="4984" y="5038"/>
                </a:cubicBezTo>
                <a:cubicBezTo>
                  <a:pt x="4981" y="5007"/>
                  <a:pt x="4928" y="4980"/>
                  <a:pt x="4912" y="5020"/>
                </a:cubicBezTo>
                <a:cubicBezTo>
                  <a:pt x="4905" y="5036"/>
                  <a:pt x="4899" y="5052"/>
                  <a:pt x="4891" y="5067"/>
                </a:cubicBezTo>
                <a:cubicBezTo>
                  <a:pt x="4886" y="5070"/>
                  <a:pt x="4883" y="5076"/>
                  <a:pt x="4881" y="5081"/>
                </a:cubicBezTo>
                <a:cubicBezTo>
                  <a:pt x="4878" y="5087"/>
                  <a:pt x="4878" y="5091"/>
                  <a:pt x="4878" y="5097"/>
                </a:cubicBezTo>
                <a:cubicBezTo>
                  <a:pt x="4875" y="5105"/>
                  <a:pt x="4870" y="5112"/>
                  <a:pt x="4868" y="5120"/>
                </a:cubicBezTo>
                <a:cubicBezTo>
                  <a:pt x="4862" y="5073"/>
                  <a:pt x="4854" y="5023"/>
                  <a:pt x="4849" y="4975"/>
                </a:cubicBezTo>
                <a:cubicBezTo>
                  <a:pt x="4844" y="4938"/>
                  <a:pt x="4801" y="4927"/>
                  <a:pt x="4780" y="4956"/>
                </a:cubicBezTo>
                <a:cubicBezTo>
                  <a:pt x="4756" y="4988"/>
                  <a:pt x="4735" y="5023"/>
                  <a:pt x="4717" y="5060"/>
                </a:cubicBezTo>
                <a:cubicBezTo>
                  <a:pt x="4709" y="5030"/>
                  <a:pt x="4698" y="4999"/>
                  <a:pt x="4685" y="4972"/>
                </a:cubicBezTo>
                <a:cubicBezTo>
                  <a:pt x="4674" y="4948"/>
                  <a:pt x="4635" y="4948"/>
                  <a:pt x="4624" y="4972"/>
                </a:cubicBezTo>
                <a:cubicBezTo>
                  <a:pt x="4614" y="4993"/>
                  <a:pt x="4606" y="5017"/>
                  <a:pt x="4595" y="5041"/>
                </a:cubicBezTo>
                <a:lnTo>
                  <a:pt x="4592" y="5041"/>
                </a:lnTo>
                <a:cubicBezTo>
                  <a:pt x="4592" y="5038"/>
                  <a:pt x="4592" y="5033"/>
                  <a:pt x="4592" y="5030"/>
                </a:cubicBezTo>
                <a:cubicBezTo>
                  <a:pt x="4595" y="4996"/>
                  <a:pt x="4550" y="4988"/>
                  <a:pt x="4531" y="5009"/>
                </a:cubicBezTo>
                <a:cubicBezTo>
                  <a:pt x="4524" y="5004"/>
                  <a:pt x="4516" y="5004"/>
                  <a:pt x="4508" y="5007"/>
                </a:cubicBezTo>
                <a:cubicBezTo>
                  <a:pt x="4508" y="5007"/>
                  <a:pt x="4505" y="5007"/>
                  <a:pt x="4505" y="5009"/>
                </a:cubicBezTo>
                <a:cubicBezTo>
                  <a:pt x="4505" y="5007"/>
                  <a:pt x="4502" y="5001"/>
                  <a:pt x="4502" y="4999"/>
                </a:cubicBezTo>
                <a:cubicBezTo>
                  <a:pt x="4497" y="4980"/>
                  <a:pt x="4476" y="4972"/>
                  <a:pt x="4460" y="4975"/>
                </a:cubicBezTo>
                <a:cubicBezTo>
                  <a:pt x="4460" y="4970"/>
                  <a:pt x="4457" y="4964"/>
                  <a:pt x="4457" y="4956"/>
                </a:cubicBezTo>
                <a:cubicBezTo>
                  <a:pt x="4452" y="4930"/>
                  <a:pt x="4428" y="4922"/>
                  <a:pt x="4407" y="4930"/>
                </a:cubicBezTo>
                <a:cubicBezTo>
                  <a:pt x="4399" y="4906"/>
                  <a:pt x="4367" y="4896"/>
                  <a:pt x="4346" y="4903"/>
                </a:cubicBezTo>
                <a:cubicBezTo>
                  <a:pt x="4346" y="4898"/>
                  <a:pt x="4346" y="4890"/>
                  <a:pt x="4344" y="4885"/>
                </a:cubicBezTo>
                <a:cubicBezTo>
                  <a:pt x="4341" y="4872"/>
                  <a:pt x="4333" y="4864"/>
                  <a:pt x="4325" y="4861"/>
                </a:cubicBezTo>
                <a:cubicBezTo>
                  <a:pt x="4336" y="4821"/>
                  <a:pt x="4346" y="4784"/>
                  <a:pt x="4354" y="4745"/>
                </a:cubicBezTo>
                <a:cubicBezTo>
                  <a:pt x="4367" y="4745"/>
                  <a:pt x="4378" y="4742"/>
                  <a:pt x="4386" y="4729"/>
                </a:cubicBezTo>
                <a:cubicBezTo>
                  <a:pt x="4402" y="4702"/>
                  <a:pt x="4415" y="4673"/>
                  <a:pt x="4431" y="4644"/>
                </a:cubicBezTo>
                <a:cubicBezTo>
                  <a:pt x="4447" y="4652"/>
                  <a:pt x="4471" y="4652"/>
                  <a:pt x="4481" y="4631"/>
                </a:cubicBezTo>
                <a:lnTo>
                  <a:pt x="4484" y="4628"/>
                </a:lnTo>
                <a:cubicBezTo>
                  <a:pt x="4489" y="4655"/>
                  <a:pt x="4521" y="4676"/>
                  <a:pt x="4545" y="4657"/>
                </a:cubicBezTo>
                <a:cubicBezTo>
                  <a:pt x="4553" y="4652"/>
                  <a:pt x="4558" y="4647"/>
                  <a:pt x="4563" y="4642"/>
                </a:cubicBezTo>
                <a:cubicBezTo>
                  <a:pt x="4563" y="4647"/>
                  <a:pt x="4563" y="4652"/>
                  <a:pt x="4563" y="4655"/>
                </a:cubicBezTo>
                <a:cubicBezTo>
                  <a:pt x="4566" y="4671"/>
                  <a:pt x="4582" y="4681"/>
                  <a:pt x="4598" y="4684"/>
                </a:cubicBezTo>
                <a:cubicBezTo>
                  <a:pt x="4606" y="4702"/>
                  <a:pt x="4619" y="4718"/>
                  <a:pt x="4643" y="4724"/>
                </a:cubicBezTo>
                <a:cubicBezTo>
                  <a:pt x="4658" y="4726"/>
                  <a:pt x="4674" y="4724"/>
                  <a:pt x="4685" y="4718"/>
                </a:cubicBezTo>
                <a:cubicBezTo>
                  <a:pt x="4696" y="4742"/>
                  <a:pt x="4714" y="4761"/>
                  <a:pt x="4741" y="4763"/>
                </a:cubicBezTo>
                <a:cubicBezTo>
                  <a:pt x="4764" y="4766"/>
                  <a:pt x="4780" y="4755"/>
                  <a:pt x="4791" y="4739"/>
                </a:cubicBezTo>
                <a:cubicBezTo>
                  <a:pt x="4801" y="4758"/>
                  <a:pt x="4812" y="4771"/>
                  <a:pt x="4830" y="4779"/>
                </a:cubicBezTo>
                <a:cubicBezTo>
                  <a:pt x="4854" y="4787"/>
                  <a:pt x="4870" y="4782"/>
                  <a:pt x="4886" y="4771"/>
                </a:cubicBezTo>
                <a:lnTo>
                  <a:pt x="4891" y="4779"/>
                </a:lnTo>
                <a:cubicBezTo>
                  <a:pt x="4907" y="4806"/>
                  <a:pt x="4944" y="4803"/>
                  <a:pt x="4960" y="4779"/>
                </a:cubicBezTo>
                <a:cubicBezTo>
                  <a:pt x="4965" y="4774"/>
                  <a:pt x="4968" y="4766"/>
                  <a:pt x="4971" y="4761"/>
                </a:cubicBezTo>
                <a:cubicBezTo>
                  <a:pt x="4979" y="4769"/>
                  <a:pt x="4989" y="4774"/>
                  <a:pt x="5000" y="4774"/>
                </a:cubicBezTo>
                <a:cubicBezTo>
                  <a:pt x="5005" y="4787"/>
                  <a:pt x="5013" y="4800"/>
                  <a:pt x="5021" y="4811"/>
                </a:cubicBezTo>
                <a:cubicBezTo>
                  <a:pt x="5037" y="4832"/>
                  <a:pt x="5066" y="4840"/>
                  <a:pt x="5087" y="4819"/>
                </a:cubicBezTo>
                <a:cubicBezTo>
                  <a:pt x="5098" y="4808"/>
                  <a:pt x="5108" y="4795"/>
                  <a:pt x="5119" y="4784"/>
                </a:cubicBezTo>
                <a:cubicBezTo>
                  <a:pt x="5121" y="4787"/>
                  <a:pt x="5121" y="4790"/>
                  <a:pt x="5124" y="4792"/>
                </a:cubicBezTo>
                <a:cubicBezTo>
                  <a:pt x="5137" y="4814"/>
                  <a:pt x="5166" y="4816"/>
                  <a:pt x="5182" y="4800"/>
                </a:cubicBezTo>
                <a:lnTo>
                  <a:pt x="5185" y="4798"/>
                </a:lnTo>
                <a:cubicBezTo>
                  <a:pt x="5190" y="4803"/>
                  <a:pt x="5198" y="4806"/>
                  <a:pt x="5206" y="4808"/>
                </a:cubicBezTo>
                <a:cubicBezTo>
                  <a:pt x="5209" y="4814"/>
                  <a:pt x="5214" y="4816"/>
                  <a:pt x="5219" y="4819"/>
                </a:cubicBezTo>
                <a:lnTo>
                  <a:pt x="5219" y="4819"/>
                </a:lnTo>
                <a:cubicBezTo>
                  <a:pt x="5233" y="4848"/>
                  <a:pt x="5275" y="4843"/>
                  <a:pt x="5288" y="4819"/>
                </a:cubicBezTo>
                <a:cubicBezTo>
                  <a:pt x="5296" y="4806"/>
                  <a:pt x="5301" y="4792"/>
                  <a:pt x="5307" y="4779"/>
                </a:cubicBezTo>
                <a:cubicBezTo>
                  <a:pt x="5309" y="4787"/>
                  <a:pt x="5312" y="4792"/>
                  <a:pt x="5315" y="4800"/>
                </a:cubicBezTo>
                <a:cubicBezTo>
                  <a:pt x="5328" y="4829"/>
                  <a:pt x="5370" y="4824"/>
                  <a:pt x="5386" y="4800"/>
                </a:cubicBezTo>
                <a:cubicBezTo>
                  <a:pt x="5389" y="4795"/>
                  <a:pt x="5391" y="4790"/>
                  <a:pt x="5394" y="4784"/>
                </a:cubicBezTo>
                <a:cubicBezTo>
                  <a:pt x="5399" y="4798"/>
                  <a:pt x="5405" y="4811"/>
                  <a:pt x="5410" y="4824"/>
                </a:cubicBezTo>
                <a:cubicBezTo>
                  <a:pt x="5426" y="4861"/>
                  <a:pt x="5476" y="4843"/>
                  <a:pt x="5487" y="4814"/>
                </a:cubicBezTo>
                <a:cubicBezTo>
                  <a:pt x="5492" y="4800"/>
                  <a:pt x="5497" y="4787"/>
                  <a:pt x="5502" y="4774"/>
                </a:cubicBezTo>
                <a:cubicBezTo>
                  <a:pt x="5505" y="4784"/>
                  <a:pt x="5508" y="4792"/>
                  <a:pt x="5510" y="4803"/>
                </a:cubicBezTo>
                <a:cubicBezTo>
                  <a:pt x="5521" y="4835"/>
                  <a:pt x="5574" y="4851"/>
                  <a:pt x="5590" y="4814"/>
                </a:cubicBezTo>
                <a:cubicBezTo>
                  <a:pt x="5598" y="4792"/>
                  <a:pt x="5608" y="4771"/>
                  <a:pt x="5616" y="4750"/>
                </a:cubicBezTo>
                <a:cubicBezTo>
                  <a:pt x="5624" y="4774"/>
                  <a:pt x="5635" y="4798"/>
                  <a:pt x="5645" y="4821"/>
                </a:cubicBezTo>
                <a:cubicBezTo>
                  <a:pt x="5659" y="4851"/>
                  <a:pt x="5709" y="4851"/>
                  <a:pt x="5722" y="4821"/>
                </a:cubicBezTo>
                <a:cubicBezTo>
                  <a:pt x="5735" y="4790"/>
                  <a:pt x="5746" y="4761"/>
                  <a:pt x="5756" y="4729"/>
                </a:cubicBezTo>
                <a:cubicBezTo>
                  <a:pt x="5764" y="4745"/>
                  <a:pt x="5772" y="4758"/>
                  <a:pt x="5783" y="4771"/>
                </a:cubicBezTo>
                <a:cubicBezTo>
                  <a:pt x="5798" y="4792"/>
                  <a:pt x="5832" y="4806"/>
                  <a:pt x="5853" y="4779"/>
                </a:cubicBezTo>
                <a:cubicBezTo>
                  <a:pt x="5861" y="4769"/>
                  <a:pt x="5869" y="4758"/>
                  <a:pt x="5875" y="4745"/>
                </a:cubicBezTo>
                <a:cubicBezTo>
                  <a:pt x="5880" y="4750"/>
                  <a:pt x="5888" y="4758"/>
                  <a:pt x="5893" y="4763"/>
                </a:cubicBezTo>
                <a:cubicBezTo>
                  <a:pt x="5919" y="4784"/>
                  <a:pt x="5959" y="4779"/>
                  <a:pt x="5970" y="4742"/>
                </a:cubicBezTo>
                <a:cubicBezTo>
                  <a:pt x="5972" y="4734"/>
                  <a:pt x="5972" y="4729"/>
                  <a:pt x="5975" y="4721"/>
                </a:cubicBezTo>
                <a:cubicBezTo>
                  <a:pt x="5994" y="4747"/>
                  <a:pt x="6020" y="4771"/>
                  <a:pt x="6054" y="4774"/>
                </a:cubicBezTo>
                <a:cubicBezTo>
                  <a:pt x="6060" y="4774"/>
                  <a:pt x="6062" y="4774"/>
                  <a:pt x="6068" y="4774"/>
                </a:cubicBezTo>
                <a:cubicBezTo>
                  <a:pt x="6078" y="4792"/>
                  <a:pt x="6094" y="4800"/>
                  <a:pt x="6121" y="4795"/>
                </a:cubicBezTo>
                <a:cubicBezTo>
                  <a:pt x="6158" y="4787"/>
                  <a:pt x="6171" y="4753"/>
                  <a:pt x="6179" y="4721"/>
                </a:cubicBezTo>
                <a:cubicBezTo>
                  <a:pt x="6197" y="4729"/>
                  <a:pt x="6216" y="4734"/>
                  <a:pt x="6240" y="4734"/>
                </a:cubicBezTo>
                <a:cubicBezTo>
                  <a:pt x="6242" y="4734"/>
                  <a:pt x="6242" y="4734"/>
                  <a:pt x="6242" y="4734"/>
                </a:cubicBezTo>
                <a:cubicBezTo>
                  <a:pt x="6269" y="4747"/>
                  <a:pt x="6306" y="4737"/>
                  <a:pt x="6311" y="4708"/>
                </a:cubicBezTo>
                <a:cubicBezTo>
                  <a:pt x="6319" y="4710"/>
                  <a:pt x="6324" y="4716"/>
                  <a:pt x="6332" y="4718"/>
                </a:cubicBezTo>
                <a:cubicBezTo>
                  <a:pt x="6359" y="4731"/>
                  <a:pt x="6390" y="4721"/>
                  <a:pt x="6398" y="4692"/>
                </a:cubicBezTo>
                <a:cubicBezTo>
                  <a:pt x="6401" y="4679"/>
                  <a:pt x="6404" y="4668"/>
                  <a:pt x="6406" y="4655"/>
                </a:cubicBezTo>
                <a:cubicBezTo>
                  <a:pt x="6427" y="4668"/>
                  <a:pt x="6451" y="4679"/>
                  <a:pt x="6475" y="4687"/>
                </a:cubicBezTo>
                <a:cubicBezTo>
                  <a:pt x="6499" y="4694"/>
                  <a:pt x="6523" y="4676"/>
                  <a:pt x="6531" y="4655"/>
                </a:cubicBezTo>
                <a:lnTo>
                  <a:pt x="6531" y="4655"/>
                </a:lnTo>
                <a:cubicBezTo>
                  <a:pt x="6541" y="4647"/>
                  <a:pt x="6549" y="4634"/>
                  <a:pt x="6554" y="4623"/>
                </a:cubicBezTo>
                <a:lnTo>
                  <a:pt x="6560" y="4612"/>
                </a:lnTo>
                <a:cubicBezTo>
                  <a:pt x="6568" y="4636"/>
                  <a:pt x="6581" y="4658"/>
                  <a:pt x="6599" y="4679"/>
                </a:cubicBezTo>
                <a:cubicBezTo>
                  <a:pt x="6618" y="4701"/>
                  <a:pt x="6650" y="4689"/>
                  <a:pt x="6663" y="4671"/>
                </a:cubicBezTo>
                <a:lnTo>
                  <a:pt x="6668" y="4660"/>
                </a:lnTo>
                <a:cubicBezTo>
                  <a:pt x="6684" y="4676"/>
                  <a:pt x="6705" y="4681"/>
                  <a:pt x="6729" y="4668"/>
                </a:cubicBezTo>
                <a:cubicBezTo>
                  <a:pt x="6742" y="4660"/>
                  <a:pt x="6748" y="4649"/>
                  <a:pt x="6753" y="4636"/>
                </a:cubicBezTo>
                <a:cubicBezTo>
                  <a:pt x="6763" y="4634"/>
                  <a:pt x="6777" y="4647"/>
                  <a:pt x="6793" y="4660"/>
                </a:cubicBezTo>
                <a:moveTo>
                  <a:pt x="6692" y="3740"/>
                </a:moveTo>
                <a:cubicBezTo>
                  <a:pt x="6671" y="3664"/>
                  <a:pt x="6644" y="3587"/>
                  <a:pt x="6615" y="3513"/>
                </a:cubicBezTo>
                <a:cubicBezTo>
                  <a:pt x="6581" y="3420"/>
                  <a:pt x="6539" y="3330"/>
                  <a:pt x="6494" y="3243"/>
                </a:cubicBezTo>
                <a:cubicBezTo>
                  <a:pt x="6483" y="3222"/>
                  <a:pt x="6470" y="3198"/>
                  <a:pt x="6457" y="3174"/>
                </a:cubicBezTo>
                <a:cubicBezTo>
                  <a:pt x="6502" y="3201"/>
                  <a:pt x="6552" y="3219"/>
                  <a:pt x="6594" y="3235"/>
                </a:cubicBezTo>
                <a:cubicBezTo>
                  <a:pt x="6711" y="3283"/>
                  <a:pt x="6832" y="3317"/>
                  <a:pt x="6951" y="3354"/>
                </a:cubicBezTo>
                <a:cubicBezTo>
                  <a:pt x="7070" y="3388"/>
                  <a:pt x="7189" y="3420"/>
                  <a:pt x="7306" y="3463"/>
                </a:cubicBezTo>
                <a:cubicBezTo>
                  <a:pt x="7367" y="3484"/>
                  <a:pt x="7425" y="3508"/>
                  <a:pt x="7483" y="3534"/>
                </a:cubicBezTo>
                <a:cubicBezTo>
                  <a:pt x="7510" y="3547"/>
                  <a:pt x="7536" y="3558"/>
                  <a:pt x="7562" y="3574"/>
                </a:cubicBezTo>
                <a:cubicBezTo>
                  <a:pt x="7589" y="3587"/>
                  <a:pt x="7623" y="3600"/>
                  <a:pt x="7639" y="3624"/>
                </a:cubicBezTo>
                <a:cubicBezTo>
                  <a:pt x="7658" y="3650"/>
                  <a:pt x="7663" y="3685"/>
                  <a:pt x="7668" y="3717"/>
                </a:cubicBezTo>
                <a:cubicBezTo>
                  <a:pt x="7676" y="3756"/>
                  <a:pt x="7684" y="3793"/>
                  <a:pt x="7692" y="3833"/>
                </a:cubicBezTo>
                <a:cubicBezTo>
                  <a:pt x="7705" y="3902"/>
                  <a:pt x="7719" y="3971"/>
                  <a:pt x="7737" y="4036"/>
                </a:cubicBezTo>
                <a:cubicBezTo>
                  <a:pt x="7383" y="3968"/>
                  <a:pt x="7033" y="3859"/>
                  <a:pt x="6692" y="3740"/>
                </a:cubicBezTo>
                <a:moveTo>
                  <a:pt x="8877" y="4062"/>
                </a:moveTo>
                <a:cubicBezTo>
                  <a:pt x="8547" y="4128"/>
                  <a:pt x="8203" y="4112"/>
                  <a:pt x="7869" y="4059"/>
                </a:cubicBezTo>
                <a:cubicBezTo>
                  <a:pt x="7843" y="3978"/>
                  <a:pt x="7816" y="3896"/>
                  <a:pt x="7790" y="3817"/>
                </a:cubicBezTo>
                <a:cubicBezTo>
                  <a:pt x="7771" y="3764"/>
                  <a:pt x="7753" y="3714"/>
                  <a:pt x="7732" y="3661"/>
                </a:cubicBezTo>
                <a:lnTo>
                  <a:pt x="7729" y="3650"/>
                </a:lnTo>
                <a:cubicBezTo>
                  <a:pt x="7724" y="3635"/>
                  <a:pt x="7719" y="3621"/>
                  <a:pt x="7711" y="3608"/>
                </a:cubicBezTo>
                <a:cubicBezTo>
                  <a:pt x="7705" y="3600"/>
                  <a:pt x="7703" y="3590"/>
                  <a:pt x="7700" y="3582"/>
                </a:cubicBezTo>
                <a:cubicBezTo>
                  <a:pt x="7697" y="3574"/>
                  <a:pt x="7689" y="3574"/>
                  <a:pt x="7684" y="3576"/>
                </a:cubicBezTo>
                <a:cubicBezTo>
                  <a:pt x="7668" y="3560"/>
                  <a:pt x="7647" y="3547"/>
                  <a:pt x="7623" y="3534"/>
                </a:cubicBezTo>
                <a:cubicBezTo>
                  <a:pt x="7568" y="3505"/>
                  <a:pt x="7512" y="3481"/>
                  <a:pt x="7454" y="3457"/>
                </a:cubicBezTo>
                <a:cubicBezTo>
                  <a:pt x="7221" y="3365"/>
                  <a:pt x="6972" y="3312"/>
                  <a:pt x="6734" y="3235"/>
                </a:cubicBezTo>
                <a:cubicBezTo>
                  <a:pt x="6668" y="3214"/>
                  <a:pt x="6599" y="3187"/>
                  <a:pt x="6536" y="3158"/>
                </a:cubicBezTo>
                <a:cubicBezTo>
                  <a:pt x="6488" y="3137"/>
                  <a:pt x="6427" y="3116"/>
                  <a:pt x="6396" y="3068"/>
                </a:cubicBezTo>
                <a:cubicBezTo>
                  <a:pt x="6626" y="3066"/>
                  <a:pt x="6859" y="3079"/>
                  <a:pt x="7089" y="3105"/>
                </a:cubicBezTo>
                <a:cubicBezTo>
                  <a:pt x="7327" y="3132"/>
                  <a:pt x="7562" y="3174"/>
                  <a:pt x="7795" y="3227"/>
                </a:cubicBezTo>
                <a:cubicBezTo>
                  <a:pt x="7906" y="3254"/>
                  <a:pt x="8029" y="3277"/>
                  <a:pt x="8129" y="3336"/>
                </a:cubicBezTo>
                <a:cubicBezTo>
                  <a:pt x="8230" y="3394"/>
                  <a:pt x="8324" y="3463"/>
                  <a:pt x="8420" y="3529"/>
                </a:cubicBezTo>
                <a:cubicBezTo>
                  <a:pt x="8531" y="3608"/>
                  <a:pt x="8642" y="3690"/>
                  <a:pt x="8756" y="3769"/>
                </a:cubicBezTo>
                <a:cubicBezTo>
                  <a:pt x="8867" y="3849"/>
                  <a:pt x="8981" y="3926"/>
                  <a:pt x="9092" y="4005"/>
                </a:cubicBezTo>
                <a:cubicBezTo>
                  <a:pt x="9020" y="4030"/>
                  <a:pt x="8949" y="4049"/>
                  <a:pt x="8877" y="4062"/>
                </a:cubicBezTo>
                <a:moveTo>
                  <a:pt x="10028" y="3317"/>
                </a:moveTo>
                <a:cubicBezTo>
                  <a:pt x="9949" y="3449"/>
                  <a:pt x="9846" y="3568"/>
                  <a:pt x="9727" y="3669"/>
                </a:cubicBezTo>
                <a:cubicBezTo>
                  <a:pt x="9584" y="3791"/>
                  <a:pt x="9417" y="3886"/>
                  <a:pt x="9243" y="3955"/>
                </a:cubicBezTo>
                <a:cubicBezTo>
                  <a:pt x="9235" y="3952"/>
                  <a:pt x="9227" y="3952"/>
                  <a:pt x="9219" y="3952"/>
                </a:cubicBezTo>
                <a:lnTo>
                  <a:pt x="9211" y="3952"/>
                </a:lnTo>
                <a:lnTo>
                  <a:pt x="9208" y="3952"/>
                </a:lnTo>
                <a:lnTo>
                  <a:pt x="9208" y="3952"/>
                </a:lnTo>
                <a:cubicBezTo>
                  <a:pt x="9203" y="3952"/>
                  <a:pt x="9195" y="3949"/>
                  <a:pt x="9190" y="3949"/>
                </a:cubicBezTo>
                <a:lnTo>
                  <a:pt x="9182" y="3947"/>
                </a:lnTo>
                <a:lnTo>
                  <a:pt x="9174" y="3944"/>
                </a:lnTo>
                <a:lnTo>
                  <a:pt x="9176" y="3944"/>
                </a:lnTo>
                <a:lnTo>
                  <a:pt x="9171" y="3941"/>
                </a:lnTo>
                <a:lnTo>
                  <a:pt x="9166" y="3939"/>
                </a:lnTo>
                <a:lnTo>
                  <a:pt x="9163" y="3936"/>
                </a:lnTo>
                <a:cubicBezTo>
                  <a:pt x="9158" y="3933"/>
                  <a:pt x="9153" y="3931"/>
                  <a:pt x="9147" y="3926"/>
                </a:cubicBezTo>
                <a:lnTo>
                  <a:pt x="9145" y="3926"/>
                </a:lnTo>
                <a:lnTo>
                  <a:pt x="9142" y="3923"/>
                </a:lnTo>
                <a:lnTo>
                  <a:pt x="9137" y="3918"/>
                </a:lnTo>
                <a:lnTo>
                  <a:pt x="9131" y="3912"/>
                </a:lnTo>
                <a:lnTo>
                  <a:pt x="9129" y="3910"/>
                </a:lnTo>
                <a:lnTo>
                  <a:pt x="9121" y="3904"/>
                </a:lnTo>
                <a:cubicBezTo>
                  <a:pt x="9116" y="3899"/>
                  <a:pt x="9108" y="3899"/>
                  <a:pt x="9100" y="3902"/>
                </a:cubicBezTo>
                <a:cubicBezTo>
                  <a:pt x="8909" y="3769"/>
                  <a:pt x="8721" y="3637"/>
                  <a:pt x="8528" y="3510"/>
                </a:cubicBezTo>
                <a:cubicBezTo>
                  <a:pt x="8454" y="3463"/>
                  <a:pt x="8383" y="3410"/>
                  <a:pt x="8309" y="3362"/>
                </a:cubicBezTo>
                <a:cubicBezTo>
                  <a:pt x="8348" y="3370"/>
                  <a:pt x="8388" y="3373"/>
                  <a:pt x="8428" y="3378"/>
                </a:cubicBezTo>
                <a:cubicBezTo>
                  <a:pt x="8494" y="3383"/>
                  <a:pt x="8557" y="3388"/>
                  <a:pt x="8623" y="3386"/>
                </a:cubicBezTo>
                <a:cubicBezTo>
                  <a:pt x="8692" y="3386"/>
                  <a:pt x="8758" y="3381"/>
                  <a:pt x="8827" y="3373"/>
                </a:cubicBezTo>
                <a:cubicBezTo>
                  <a:pt x="8962" y="3362"/>
                  <a:pt x="9097" y="3346"/>
                  <a:pt x="9232" y="3333"/>
                </a:cubicBezTo>
                <a:cubicBezTo>
                  <a:pt x="9380" y="3320"/>
                  <a:pt x="9528" y="3317"/>
                  <a:pt x="9679" y="3312"/>
                </a:cubicBezTo>
                <a:cubicBezTo>
                  <a:pt x="9758" y="3309"/>
                  <a:pt x="9840" y="3306"/>
                  <a:pt x="9920" y="3306"/>
                </a:cubicBezTo>
                <a:cubicBezTo>
                  <a:pt x="9957" y="3306"/>
                  <a:pt x="9999" y="3309"/>
                  <a:pt x="10039" y="3301"/>
                </a:cubicBezTo>
                <a:cubicBezTo>
                  <a:pt x="10034" y="3309"/>
                  <a:pt x="10031" y="3314"/>
                  <a:pt x="10028" y="3317"/>
                </a:cubicBezTo>
                <a:moveTo>
                  <a:pt x="9997" y="3121"/>
                </a:moveTo>
                <a:cubicBezTo>
                  <a:pt x="10023" y="3140"/>
                  <a:pt x="10057" y="3161"/>
                  <a:pt x="10065" y="3193"/>
                </a:cubicBezTo>
                <a:lnTo>
                  <a:pt x="10057" y="3195"/>
                </a:lnTo>
                <a:cubicBezTo>
                  <a:pt x="10007" y="3222"/>
                  <a:pt x="9952" y="3216"/>
                  <a:pt x="9896" y="3216"/>
                </a:cubicBezTo>
                <a:cubicBezTo>
                  <a:pt x="9825" y="3216"/>
                  <a:pt x="9756" y="3219"/>
                  <a:pt x="9684" y="3222"/>
                </a:cubicBezTo>
                <a:cubicBezTo>
                  <a:pt x="9544" y="3227"/>
                  <a:pt x="9401" y="3246"/>
                  <a:pt x="9261" y="3256"/>
                </a:cubicBezTo>
                <a:cubicBezTo>
                  <a:pt x="9131" y="3269"/>
                  <a:pt x="8999" y="3285"/>
                  <a:pt x="8869" y="3301"/>
                </a:cubicBezTo>
                <a:cubicBezTo>
                  <a:pt x="8742" y="3317"/>
                  <a:pt x="8615" y="3320"/>
                  <a:pt x="8486" y="3325"/>
                </a:cubicBezTo>
                <a:cubicBezTo>
                  <a:pt x="8380" y="3328"/>
                  <a:pt x="8277" y="3314"/>
                  <a:pt x="8174" y="3288"/>
                </a:cubicBezTo>
                <a:cubicBezTo>
                  <a:pt x="8084" y="3246"/>
                  <a:pt x="7988" y="3214"/>
                  <a:pt x="7896" y="3190"/>
                </a:cubicBezTo>
                <a:cubicBezTo>
                  <a:pt x="7430" y="3068"/>
                  <a:pt x="6943" y="3015"/>
                  <a:pt x="6462" y="3026"/>
                </a:cubicBezTo>
                <a:cubicBezTo>
                  <a:pt x="6203" y="3031"/>
                  <a:pt x="5943" y="3047"/>
                  <a:pt x="5690" y="3095"/>
                </a:cubicBezTo>
                <a:cubicBezTo>
                  <a:pt x="5693" y="3090"/>
                  <a:pt x="5696" y="3084"/>
                  <a:pt x="5701" y="3079"/>
                </a:cubicBezTo>
                <a:cubicBezTo>
                  <a:pt x="5898" y="3018"/>
                  <a:pt x="6097" y="2965"/>
                  <a:pt x="6298" y="2918"/>
                </a:cubicBezTo>
                <a:cubicBezTo>
                  <a:pt x="6507" y="2867"/>
                  <a:pt x="6721" y="2817"/>
                  <a:pt x="6935" y="2793"/>
                </a:cubicBezTo>
                <a:cubicBezTo>
                  <a:pt x="7041" y="2783"/>
                  <a:pt x="7150" y="2780"/>
                  <a:pt x="7256" y="2791"/>
                </a:cubicBezTo>
                <a:cubicBezTo>
                  <a:pt x="7359" y="2801"/>
                  <a:pt x="7459" y="2828"/>
                  <a:pt x="7562" y="2849"/>
                </a:cubicBezTo>
                <a:cubicBezTo>
                  <a:pt x="7774" y="2896"/>
                  <a:pt x="7988" y="2918"/>
                  <a:pt x="8205" y="2933"/>
                </a:cubicBezTo>
                <a:cubicBezTo>
                  <a:pt x="8428" y="2949"/>
                  <a:pt x="8650" y="2965"/>
                  <a:pt x="8872" y="2981"/>
                </a:cubicBezTo>
                <a:cubicBezTo>
                  <a:pt x="8983" y="2989"/>
                  <a:pt x="9092" y="2997"/>
                  <a:pt x="9203" y="3005"/>
                </a:cubicBezTo>
                <a:cubicBezTo>
                  <a:pt x="9309" y="3013"/>
                  <a:pt x="9414" y="3021"/>
                  <a:pt x="9520" y="3013"/>
                </a:cubicBezTo>
                <a:cubicBezTo>
                  <a:pt x="9592" y="3007"/>
                  <a:pt x="9658" y="2994"/>
                  <a:pt x="9724" y="2973"/>
                </a:cubicBezTo>
                <a:cubicBezTo>
                  <a:pt x="9727" y="2978"/>
                  <a:pt x="9732" y="2984"/>
                  <a:pt x="9740" y="2986"/>
                </a:cubicBezTo>
                <a:cubicBezTo>
                  <a:pt x="9830" y="3023"/>
                  <a:pt x="9917" y="3068"/>
                  <a:pt x="9997" y="3121"/>
                </a:cubicBezTo>
                <a:moveTo>
                  <a:pt x="9711" y="2888"/>
                </a:moveTo>
                <a:cubicBezTo>
                  <a:pt x="9512" y="2952"/>
                  <a:pt x="9298" y="2925"/>
                  <a:pt x="9094" y="2910"/>
                </a:cubicBezTo>
                <a:cubicBezTo>
                  <a:pt x="8877" y="2894"/>
                  <a:pt x="8660" y="2878"/>
                  <a:pt x="8444" y="2862"/>
                </a:cubicBezTo>
                <a:cubicBezTo>
                  <a:pt x="8229" y="2846"/>
                  <a:pt x="8012" y="2838"/>
                  <a:pt x="7801" y="2804"/>
                </a:cubicBezTo>
                <a:cubicBezTo>
                  <a:pt x="7658" y="2780"/>
                  <a:pt x="7518" y="2740"/>
                  <a:pt x="7375" y="2714"/>
                </a:cubicBezTo>
                <a:cubicBezTo>
                  <a:pt x="7446" y="2706"/>
                  <a:pt x="7515" y="2695"/>
                  <a:pt x="7586" y="2679"/>
                </a:cubicBezTo>
                <a:cubicBezTo>
                  <a:pt x="7689" y="2658"/>
                  <a:pt x="7793" y="2632"/>
                  <a:pt x="7891" y="2592"/>
                </a:cubicBezTo>
                <a:cubicBezTo>
                  <a:pt x="7978" y="2558"/>
                  <a:pt x="8055" y="2505"/>
                  <a:pt x="8126" y="2444"/>
                </a:cubicBezTo>
                <a:cubicBezTo>
                  <a:pt x="8131" y="2439"/>
                  <a:pt x="8139" y="2433"/>
                  <a:pt x="8145" y="2428"/>
                </a:cubicBezTo>
                <a:lnTo>
                  <a:pt x="8145" y="2428"/>
                </a:lnTo>
                <a:cubicBezTo>
                  <a:pt x="8216" y="2447"/>
                  <a:pt x="8295" y="2439"/>
                  <a:pt x="8367" y="2433"/>
                </a:cubicBezTo>
                <a:cubicBezTo>
                  <a:pt x="8441" y="2431"/>
                  <a:pt x="8512" y="2425"/>
                  <a:pt x="8586" y="2417"/>
                </a:cubicBezTo>
                <a:cubicBezTo>
                  <a:pt x="8724" y="2407"/>
                  <a:pt x="8862" y="2391"/>
                  <a:pt x="8999" y="2378"/>
                </a:cubicBezTo>
                <a:cubicBezTo>
                  <a:pt x="9007" y="2383"/>
                  <a:pt x="9018" y="2386"/>
                  <a:pt x="9028" y="2388"/>
                </a:cubicBezTo>
                <a:cubicBezTo>
                  <a:pt x="9049" y="2394"/>
                  <a:pt x="9073" y="2402"/>
                  <a:pt x="9094" y="2410"/>
                </a:cubicBezTo>
                <a:cubicBezTo>
                  <a:pt x="9142" y="2425"/>
                  <a:pt x="9187" y="2444"/>
                  <a:pt x="9232" y="2465"/>
                </a:cubicBezTo>
                <a:cubicBezTo>
                  <a:pt x="9319" y="2505"/>
                  <a:pt x="9404" y="2550"/>
                  <a:pt x="9491" y="2589"/>
                </a:cubicBezTo>
                <a:cubicBezTo>
                  <a:pt x="9581" y="2632"/>
                  <a:pt x="9668" y="2674"/>
                  <a:pt x="9758" y="2716"/>
                </a:cubicBezTo>
                <a:cubicBezTo>
                  <a:pt x="9803" y="2738"/>
                  <a:pt x="9846" y="2756"/>
                  <a:pt x="9891" y="2775"/>
                </a:cubicBezTo>
                <a:cubicBezTo>
                  <a:pt x="9901" y="2780"/>
                  <a:pt x="9912" y="2783"/>
                  <a:pt x="9925" y="2788"/>
                </a:cubicBezTo>
                <a:cubicBezTo>
                  <a:pt x="9859" y="2830"/>
                  <a:pt x="9788" y="2865"/>
                  <a:pt x="9711" y="2888"/>
                </a:cubicBezTo>
                <a:moveTo>
                  <a:pt x="10219" y="2584"/>
                </a:moveTo>
                <a:cubicBezTo>
                  <a:pt x="10161" y="2632"/>
                  <a:pt x="10100" y="2677"/>
                  <a:pt x="10039" y="2719"/>
                </a:cubicBezTo>
                <a:cubicBezTo>
                  <a:pt x="10034" y="2719"/>
                  <a:pt x="10031" y="2716"/>
                  <a:pt x="10026" y="2719"/>
                </a:cubicBezTo>
                <a:cubicBezTo>
                  <a:pt x="9928" y="2732"/>
                  <a:pt x="9840" y="2690"/>
                  <a:pt x="9750" y="2658"/>
                </a:cubicBezTo>
                <a:cubicBezTo>
                  <a:pt x="9658" y="2624"/>
                  <a:pt x="9565" y="2587"/>
                  <a:pt x="9475" y="2547"/>
                </a:cubicBezTo>
                <a:cubicBezTo>
                  <a:pt x="9391" y="2507"/>
                  <a:pt x="9309" y="2465"/>
                  <a:pt x="9224" y="2425"/>
                </a:cubicBezTo>
                <a:cubicBezTo>
                  <a:pt x="9184" y="2407"/>
                  <a:pt x="9145" y="2391"/>
                  <a:pt x="9102" y="2378"/>
                </a:cubicBezTo>
                <a:cubicBezTo>
                  <a:pt x="9097" y="2378"/>
                  <a:pt x="9094" y="2375"/>
                  <a:pt x="9089" y="2373"/>
                </a:cubicBezTo>
                <a:cubicBezTo>
                  <a:pt x="9224" y="2359"/>
                  <a:pt x="9362" y="2349"/>
                  <a:pt x="9496" y="2346"/>
                </a:cubicBezTo>
                <a:cubicBezTo>
                  <a:pt x="9650" y="2341"/>
                  <a:pt x="9801" y="2362"/>
                  <a:pt x="9954" y="2383"/>
                </a:cubicBezTo>
                <a:cubicBezTo>
                  <a:pt x="10036" y="2394"/>
                  <a:pt x="10121" y="2407"/>
                  <a:pt x="10203" y="2420"/>
                </a:cubicBezTo>
                <a:cubicBezTo>
                  <a:pt x="10245" y="2425"/>
                  <a:pt x="10288" y="2433"/>
                  <a:pt x="10330" y="2439"/>
                </a:cubicBezTo>
                <a:cubicBezTo>
                  <a:pt x="10351" y="2441"/>
                  <a:pt x="10370" y="2447"/>
                  <a:pt x="10391" y="2447"/>
                </a:cubicBezTo>
                <a:cubicBezTo>
                  <a:pt x="10333" y="2492"/>
                  <a:pt x="10274" y="2539"/>
                  <a:pt x="10219" y="2584"/>
                </a:cubicBezTo>
                <a:moveTo>
                  <a:pt x="10975" y="1833"/>
                </a:moveTo>
                <a:cubicBezTo>
                  <a:pt x="10885" y="1978"/>
                  <a:pt x="10769" y="2103"/>
                  <a:pt x="10645" y="2219"/>
                </a:cubicBezTo>
                <a:cubicBezTo>
                  <a:pt x="10589" y="2272"/>
                  <a:pt x="10531" y="2325"/>
                  <a:pt x="10470" y="2375"/>
                </a:cubicBezTo>
                <a:lnTo>
                  <a:pt x="10467" y="2373"/>
                </a:lnTo>
                <a:cubicBezTo>
                  <a:pt x="10433" y="2354"/>
                  <a:pt x="10396" y="2351"/>
                  <a:pt x="10356" y="2346"/>
                </a:cubicBezTo>
                <a:cubicBezTo>
                  <a:pt x="10317" y="2341"/>
                  <a:pt x="10280" y="2335"/>
                  <a:pt x="10240" y="2330"/>
                </a:cubicBezTo>
                <a:cubicBezTo>
                  <a:pt x="10163" y="2320"/>
                  <a:pt x="10089" y="2309"/>
                  <a:pt x="10012" y="2301"/>
                </a:cubicBezTo>
                <a:cubicBezTo>
                  <a:pt x="9938" y="2293"/>
                  <a:pt x="9862" y="2288"/>
                  <a:pt x="9788" y="2288"/>
                </a:cubicBezTo>
                <a:cubicBezTo>
                  <a:pt x="9711" y="2288"/>
                  <a:pt x="9634" y="2298"/>
                  <a:pt x="9557" y="2298"/>
                </a:cubicBezTo>
                <a:cubicBezTo>
                  <a:pt x="9253" y="2306"/>
                  <a:pt x="8954" y="2343"/>
                  <a:pt x="8650" y="2370"/>
                </a:cubicBezTo>
                <a:cubicBezTo>
                  <a:pt x="8565" y="2378"/>
                  <a:pt x="8481" y="2382"/>
                  <a:pt x="8396" y="2388"/>
                </a:cubicBezTo>
                <a:cubicBezTo>
                  <a:pt x="8354" y="2390"/>
                  <a:pt x="8311" y="2391"/>
                  <a:pt x="8269" y="2394"/>
                </a:cubicBezTo>
                <a:cubicBezTo>
                  <a:pt x="8237" y="2396"/>
                  <a:pt x="8205" y="2396"/>
                  <a:pt x="8174" y="2402"/>
                </a:cubicBezTo>
                <a:cubicBezTo>
                  <a:pt x="8229" y="2349"/>
                  <a:pt x="8282" y="2293"/>
                  <a:pt x="8335" y="2240"/>
                </a:cubicBezTo>
                <a:cubicBezTo>
                  <a:pt x="8369" y="2203"/>
                  <a:pt x="8406" y="2169"/>
                  <a:pt x="8441" y="2132"/>
                </a:cubicBezTo>
                <a:cubicBezTo>
                  <a:pt x="8520" y="2113"/>
                  <a:pt x="8597" y="2079"/>
                  <a:pt x="8674" y="2047"/>
                </a:cubicBezTo>
                <a:cubicBezTo>
                  <a:pt x="8753" y="2015"/>
                  <a:pt x="8835" y="1984"/>
                  <a:pt x="8917" y="1957"/>
                </a:cubicBezTo>
                <a:cubicBezTo>
                  <a:pt x="9078" y="1902"/>
                  <a:pt x="9243" y="1857"/>
                  <a:pt x="9409" y="1825"/>
                </a:cubicBezTo>
                <a:cubicBezTo>
                  <a:pt x="9581" y="1790"/>
                  <a:pt x="9753" y="1769"/>
                  <a:pt x="9930" y="1756"/>
                </a:cubicBezTo>
                <a:cubicBezTo>
                  <a:pt x="10108" y="1743"/>
                  <a:pt x="10285" y="1732"/>
                  <a:pt x="10462" y="1732"/>
                </a:cubicBezTo>
                <a:cubicBezTo>
                  <a:pt x="10560" y="1732"/>
                  <a:pt x="10655" y="1748"/>
                  <a:pt x="10751" y="1759"/>
                </a:cubicBezTo>
                <a:cubicBezTo>
                  <a:pt x="10801" y="1764"/>
                  <a:pt x="10851" y="1769"/>
                  <a:pt x="10901" y="1775"/>
                </a:cubicBezTo>
                <a:cubicBezTo>
                  <a:pt x="10936" y="1777"/>
                  <a:pt x="10973" y="1783"/>
                  <a:pt x="11007" y="1785"/>
                </a:cubicBezTo>
                <a:cubicBezTo>
                  <a:pt x="10994" y="1798"/>
                  <a:pt x="10986" y="1817"/>
                  <a:pt x="10975" y="1833"/>
                </a:cubicBezTo>
                <a:moveTo>
                  <a:pt x="11044" y="1701"/>
                </a:moveTo>
                <a:cubicBezTo>
                  <a:pt x="10962" y="1682"/>
                  <a:pt x="10872" y="1679"/>
                  <a:pt x="10788" y="1674"/>
                </a:cubicBezTo>
                <a:cubicBezTo>
                  <a:pt x="10700" y="1669"/>
                  <a:pt x="10610" y="1671"/>
                  <a:pt x="10520" y="1671"/>
                </a:cubicBezTo>
                <a:cubicBezTo>
                  <a:pt x="10340" y="1671"/>
                  <a:pt x="10161" y="1663"/>
                  <a:pt x="9981" y="1679"/>
                </a:cubicBezTo>
                <a:cubicBezTo>
                  <a:pt x="9957" y="1682"/>
                  <a:pt x="9930" y="1685"/>
                  <a:pt x="9907" y="1687"/>
                </a:cubicBezTo>
                <a:cubicBezTo>
                  <a:pt x="10034" y="1629"/>
                  <a:pt x="10163" y="1574"/>
                  <a:pt x="10285" y="1505"/>
                </a:cubicBezTo>
                <a:cubicBezTo>
                  <a:pt x="10351" y="1468"/>
                  <a:pt x="10412" y="1423"/>
                  <a:pt x="10473" y="1378"/>
                </a:cubicBezTo>
                <a:cubicBezTo>
                  <a:pt x="10552" y="1333"/>
                  <a:pt x="10632" y="1290"/>
                  <a:pt x="10716" y="1256"/>
                </a:cubicBezTo>
                <a:cubicBezTo>
                  <a:pt x="10772" y="1232"/>
                  <a:pt x="10830" y="1216"/>
                  <a:pt x="10888" y="1198"/>
                </a:cubicBezTo>
                <a:cubicBezTo>
                  <a:pt x="10909" y="1190"/>
                  <a:pt x="10949" y="1182"/>
                  <a:pt x="10973" y="1163"/>
                </a:cubicBezTo>
                <a:cubicBezTo>
                  <a:pt x="11047" y="1200"/>
                  <a:pt x="11105" y="1261"/>
                  <a:pt x="11113" y="1357"/>
                </a:cubicBezTo>
                <a:cubicBezTo>
                  <a:pt x="11126" y="1470"/>
                  <a:pt x="11095" y="1592"/>
                  <a:pt x="11044" y="170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TABLE OF CONTENTS</a:t>
            </a:r>
            <a:endParaRPr b="1" dirty="0">
              <a:solidFill>
                <a:srgbClr val="5E3407"/>
              </a:solidFill>
            </a:endParaRPr>
          </a:p>
        </p:txBody>
      </p:sp>
      <p:sp>
        <p:nvSpPr>
          <p:cNvPr id="906" name="Google Shape;906;p28"/>
          <p:cNvSpPr txBox="1">
            <a:spLocks noGrp="1"/>
          </p:cNvSpPr>
          <p:nvPr>
            <p:ph type="title" idx="5"/>
          </p:nvPr>
        </p:nvSpPr>
        <p:spPr>
          <a:xfrm>
            <a:off x="2147600" y="1731191"/>
            <a:ext cx="7335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rPr>
              <a:t>01</a:t>
            </a:r>
            <a:endParaRPr dirty="0">
              <a:solidFill>
                <a:srgbClr val="5E3407"/>
              </a:solidFill>
            </a:endParaRPr>
          </a:p>
        </p:txBody>
      </p:sp>
      <p:sp>
        <p:nvSpPr>
          <p:cNvPr id="907" name="Google Shape;907;p28"/>
          <p:cNvSpPr txBox="1">
            <a:spLocks noGrp="1"/>
          </p:cNvSpPr>
          <p:nvPr>
            <p:ph type="title" idx="6"/>
          </p:nvPr>
        </p:nvSpPr>
        <p:spPr>
          <a:xfrm>
            <a:off x="2155125" y="3382465"/>
            <a:ext cx="731400" cy="57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5E3407"/>
                </a:solidFill>
              </a:rPr>
              <a:t>03</a:t>
            </a:r>
            <a:endParaRPr>
              <a:solidFill>
                <a:srgbClr val="5E3407"/>
              </a:solidFill>
            </a:endParaRPr>
          </a:p>
        </p:txBody>
      </p:sp>
      <p:sp>
        <p:nvSpPr>
          <p:cNvPr id="908" name="Google Shape;908;p28"/>
          <p:cNvSpPr txBox="1">
            <a:spLocks noGrp="1"/>
          </p:cNvSpPr>
          <p:nvPr>
            <p:ph type="title" idx="7"/>
          </p:nvPr>
        </p:nvSpPr>
        <p:spPr>
          <a:xfrm>
            <a:off x="6251000" y="1732991"/>
            <a:ext cx="731400" cy="57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5E3407"/>
                </a:solidFill>
              </a:rPr>
              <a:t>02</a:t>
            </a:r>
            <a:endParaRPr>
              <a:solidFill>
                <a:srgbClr val="5E3407"/>
              </a:solidFill>
            </a:endParaRPr>
          </a:p>
        </p:txBody>
      </p:sp>
      <p:sp>
        <p:nvSpPr>
          <p:cNvPr id="909" name="Google Shape;909;p28"/>
          <p:cNvSpPr txBox="1">
            <a:spLocks noGrp="1"/>
          </p:cNvSpPr>
          <p:nvPr>
            <p:ph type="title" idx="8"/>
          </p:nvPr>
        </p:nvSpPr>
        <p:spPr>
          <a:xfrm>
            <a:off x="6257475" y="3382467"/>
            <a:ext cx="731400" cy="57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5E3407"/>
                </a:solidFill>
              </a:rPr>
              <a:t>04</a:t>
            </a:r>
            <a:endParaRPr>
              <a:solidFill>
                <a:srgbClr val="5E3407"/>
              </a:solidFill>
            </a:endParaRPr>
          </a:p>
        </p:txBody>
      </p:sp>
      <p:sp>
        <p:nvSpPr>
          <p:cNvPr id="910" name="Google Shape;910;p28"/>
          <p:cNvSpPr txBox="1">
            <a:spLocks noGrp="1"/>
          </p:cNvSpPr>
          <p:nvPr>
            <p:ph type="subTitle" idx="9"/>
          </p:nvPr>
        </p:nvSpPr>
        <p:spPr>
          <a:xfrm>
            <a:off x="830865" y="2356090"/>
            <a:ext cx="3366970" cy="3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rPr>
              <a:t>OBJECTIVE OF THE PROJECT</a:t>
            </a:r>
            <a:endParaRPr dirty="0">
              <a:solidFill>
                <a:srgbClr val="5E3407"/>
              </a:solidFill>
            </a:endParaRPr>
          </a:p>
        </p:txBody>
      </p:sp>
      <p:sp>
        <p:nvSpPr>
          <p:cNvPr id="911" name="Google Shape;911;p28"/>
          <p:cNvSpPr txBox="1">
            <a:spLocks noGrp="1"/>
          </p:cNvSpPr>
          <p:nvPr>
            <p:ph type="subTitle" idx="13"/>
          </p:nvPr>
        </p:nvSpPr>
        <p:spPr>
          <a:xfrm>
            <a:off x="1096575" y="4006940"/>
            <a:ext cx="2848500" cy="3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rPr>
              <a:t>SIMULATIONS</a:t>
            </a:r>
            <a:endParaRPr dirty="0">
              <a:solidFill>
                <a:srgbClr val="5E3407"/>
              </a:solidFill>
            </a:endParaRPr>
          </a:p>
        </p:txBody>
      </p:sp>
      <p:sp>
        <p:nvSpPr>
          <p:cNvPr id="912" name="Google Shape;912;p28"/>
          <p:cNvSpPr txBox="1">
            <a:spLocks noGrp="1"/>
          </p:cNvSpPr>
          <p:nvPr>
            <p:ph type="subTitle" idx="14"/>
          </p:nvPr>
        </p:nvSpPr>
        <p:spPr>
          <a:xfrm>
            <a:off x="4933215" y="2356995"/>
            <a:ext cx="3366970" cy="3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rPr>
              <a:t>AGENTS AND ENVIRONMENT</a:t>
            </a:r>
            <a:endParaRPr dirty="0">
              <a:solidFill>
                <a:srgbClr val="5E3407"/>
              </a:solidFill>
            </a:endParaRPr>
          </a:p>
        </p:txBody>
      </p:sp>
      <p:sp>
        <p:nvSpPr>
          <p:cNvPr id="913" name="Google Shape;913;p28"/>
          <p:cNvSpPr txBox="1">
            <a:spLocks noGrp="1"/>
          </p:cNvSpPr>
          <p:nvPr>
            <p:ph type="subTitle" idx="15"/>
          </p:nvPr>
        </p:nvSpPr>
        <p:spPr>
          <a:xfrm>
            <a:off x="5198925" y="4006940"/>
            <a:ext cx="2848500" cy="3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rPr>
              <a:t>FURTHER WORK</a:t>
            </a:r>
            <a:endParaRPr dirty="0">
              <a:solidFill>
                <a:srgbClr val="5E3407"/>
              </a:solidFill>
            </a:endParaRPr>
          </a:p>
        </p:txBody>
      </p:sp>
    </p:spTree>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7" name="Google Shape;940;p32">
            <a:extLst>
              <a:ext uri="{FF2B5EF4-FFF2-40B4-BE49-F238E27FC236}">
                <a16:creationId xmlns:a16="http://schemas.microsoft.com/office/drawing/2014/main" id="{14C8240C-3188-4FFA-2C67-6D77D1EB2F2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it-IT" b="1" dirty="0">
                <a:solidFill>
                  <a:srgbClr val="5E3407"/>
                </a:solidFill>
              </a:rPr>
              <a:t>01 </a:t>
            </a:r>
            <a:r>
              <a:rPr lang="it-IT" dirty="0">
                <a:solidFill>
                  <a:srgbClr val="5E3407"/>
                </a:solidFill>
              </a:rPr>
              <a:t>OBJECTIVE OF THE PROJECT</a:t>
            </a:r>
            <a:endParaRPr dirty="0">
              <a:solidFill>
                <a:srgbClr val="5E3407"/>
              </a:solidFill>
            </a:endParaRPr>
          </a:p>
        </p:txBody>
      </p:sp>
      <p:cxnSp>
        <p:nvCxnSpPr>
          <p:cNvPr id="2" name="Google Shape;852;p60">
            <a:extLst>
              <a:ext uri="{FF2B5EF4-FFF2-40B4-BE49-F238E27FC236}">
                <a16:creationId xmlns:a16="http://schemas.microsoft.com/office/drawing/2014/main" id="{0AF7ED54-BD31-C82F-F5BA-3B3105551977}"/>
              </a:ext>
            </a:extLst>
          </p:cNvPr>
          <p:cNvCxnSpPr/>
          <p:nvPr/>
        </p:nvCxnSpPr>
        <p:spPr>
          <a:xfrm>
            <a:off x="1788125" y="1944286"/>
            <a:ext cx="1431300" cy="7800"/>
          </a:xfrm>
          <a:prstGeom prst="curvedConnector3">
            <a:avLst>
              <a:gd name="adj1" fmla="val 49995"/>
            </a:avLst>
          </a:prstGeom>
          <a:noFill/>
          <a:ln w="9525" cap="flat" cmpd="sng">
            <a:solidFill>
              <a:schemeClr val="dk1"/>
            </a:solidFill>
            <a:prstDash val="dot"/>
            <a:round/>
            <a:headEnd type="none" w="med" len="med"/>
            <a:tailEnd type="none" w="med" len="med"/>
          </a:ln>
        </p:spPr>
      </p:cxnSp>
      <p:sp>
        <p:nvSpPr>
          <p:cNvPr id="3" name="Google Shape;853;p60">
            <a:extLst>
              <a:ext uri="{FF2B5EF4-FFF2-40B4-BE49-F238E27FC236}">
                <a16:creationId xmlns:a16="http://schemas.microsoft.com/office/drawing/2014/main" id="{9DA5AB6E-6AE4-CB99-612F-0287864FD2E7}"/>
              </a:ext>
            </a:extLst>
          </p:cNvPr>
          <p:cNvSpPr/>
          <p:nvPr/>
        </p:nvSpPr>
        <p:spPr>
          <a:xfrm>
            <a:off x="1283966" y="1662142"/>
            <a:ext cx="660680" cy="572686"/>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E3407"/>
              </a:solidFill>
              <a:latin typeface="Livvic" pitchFamily="2" charset="77"/>
            </a:endParaRPr>
          </a:p>
        </p:txBody>
      </p:sp>
      <p:sp>
        <p:nvSpPr>
          <p:cNvPr id="4" name="Google Shape;855;p60">
            <a:extLst>
              <a:ext uri="{FF2B5EF4-FFF2-40B4-BE49-F238E27FC236}">
                <a16:creationId xmlns:a16="http://schemas.microsoft.com/office/drawing/2014/main" id="{EB4C6652-E718-2571-7BD0-B209F0D780B0}"/>
              </a:ext>
            </a:extLst>
          </p:cNvPr>
          <p:cNvSpPr txBox="1"/>
          <p:nvPr/>
        </p:nvSpPr>
        <p:spPr>
          <a:xfrm>
            <a:off x="732162" y="3020492"/>
            <a:ext cx="1764300" cy="51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5E3407"/>
                </a:solidFill>
                <a:latin typeface="Livvic" pitchFamily="2" charset="77"/>
                <a:ea typeface="Outfit Light"/>
                <a:cs typeface="Outfit Light"/>
                <a:sym typeface="Outfit Light"/>
              </a:rPr>
              <a:t>Define agents and interactions between bees</a:t>
            </a:r>
            <a:endParaRPr dirty="0">
              <a:solidFill>
                <a:srgbClr val="5E3407"/>
              </a:solidFill>
              <a:latin typeface="Livvic" pitchFamily="2" charset="77"/>
              <a:ea typeface="Outfit Light"/>
              <a:cs typeface="Outfit Light"/>
              <a:sym typeface="Outfit Light"/>
            </a:endParaRPr>
          </a:p>
        </p:txBody>
      </p:sp>
      <p:sp>
        <p:nvSpPr>
          <p:cNvPr id="5" name="Google Shape;856;p60">
            <a:extLst>
              <a:ext uri="{FF2B5EF4-FFF2-40B4-BE49-F238E27FC236}">
                <a16:creationId xmlns:a16="http://schemas.microsoft.com/office/drawing/2014/main" id="{8A5DF474-F0AB-45F3-204F-F7924F1FCEAB}"/>
              </a:ext>
            </a:extLst>
          </p:cNvPr>
          <p:cNvSpPr txBox="1"/>
          <p:nvPr/>
        </p:nvSpPr>
        <p:spPr>
          <a:xfrm>
            <a:off x="2676739" y="2917912"/>
            <a:ext cx="1764900" cy="92335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5E3407"/>
                </a:solidFill>
                <a:latin typeface="Livvic" pitchFamily="2" charset="77"/>
                <a:ea typeface="Outfit Light"/>
                <a:cs typeface="Outfit Light"/>
                <a:sym typeface="Outfit Light"/>
              </a:rPr>
              <a:t>Via indirect interactions between agents and environment</a:t>
            </a:r>
            <a:endParaRPr dirty="0">
              <a:solidFill>
                <a:srgbClr val="5E3407"/>
              </a:solidFill>
              <a:latin typeface="Livvic" pitchFamily="2" charset="77"/>
              <a:ea typeface="Outfit Light"/>
              <a:cs typeface="Outfit Light"/>
              <a:sym typeface="Outfit Light"/>
            </a:endParaRPr>
          </a:p>
        </p:txBody>
      </p:sp>
      <p:sp>
        <p:nvSpPr>
          <p:cNvPr id="6" name="Google Shape;857;p60">
            <a:extLst>
              <a:ext uri="{FF2B5EF4-FFF2-40B4-BE49-F238E27FC236}">
                <a16:creationId xmlns:a16="http://schemas.microsoft.com/office/drawing/2014/main" id="{AD6FF663-36C6-8B8C-E82B-7D20E0842A84}"/>
              </a:ext>
            </a:extLst>
          </p:cNvPr>
          <p:cNvSpPr txBox="1"/>
          <p:nvPr/>
        </p:nvSpPr>
        <p:spPr>
          <a:xfrm>
            <a:off x="1387962" y="1787536"/>
            <a:ext cx="452700" cy="32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dirty="0">
                <a:solidFill>
                  <a:srgbClr val="5E3407"/>
                </a:solidFill>
                <a:latin typeface="Philosopher"/>
                <a:ea typeface="Philosopher"/>
                <a:cs typeface="Philosopher"/>
                <a:sym typeface="Philosopher"/>
              </a:rPr>
              <a:t>1</a:t>
            </a:r>
            <a:endParaRPr sz="2500" b="1" dirty="0">
              <a:solidFill>
                <a:srgbClr val="5E3407"/>
              </a:solidFill>
              <a:latin typeface="Philosopher"/>
              <a:ea typeface="Philosopher"/>
              <a:cs typeface="Philosopher"/>
              <a:sym typeface="Philosopher"/>
            </a:endParaRPr>
          </a:p>
        </p:txBody>
      </p:sp>
      <p:cxnSp>
        <p:nvCxnSpPr>
          <p:cNvPr id="8" name="Google Shape;858;p60">
            <a:extLst>
              <a:ext uri="{FF2B5EF4-FFF2-40B4-BE49-F238E27FC236}">
                <a16:creationId xmlns:a16="http://schemas.microsoft.com/office/drawing/2014/main" id="{91D68FC1-7B45-5832-17A9-1C923D73A129}"/>
              </a:ext>
            </a:extLst>
          </p:cNvPr>
          <p:cNvCxnSpPr>
            <a:stCxn id="20" idx="3"/>
            <a:endCxn id="13" idx="1"/>
          </p:cNvCxnSpPr>
          <p:nvPr/>
        </p:nvCxnSpPr>
        <p:spPr>
          <a:xfrm>
            <a:off x="3814552" y="1948186"/>
            <a:ext cx="1550700" cy="600"/>
          </a:xfrm>
          <a:prstGeom prst="curvedConnector3">
            <a:avLst>
              <a:gd name="adj1" fmla="val 49999"/>
            </a:avLst>
          </a:prstGeom>
          <a:noFill/>
          <a:ln w="9525" cap="flat" cmpd="sng">
            <a:solidFill>
              <a:schemeClr val="dk1"/>
            </a:solidFill>
            <a:prstDash val="dot"/>
            <a:round/>
            <a:headEnd type="none" w="med" len="med"/>
            <a:tailEnd type="none" w="med" len="med"/>
          </a:ln>
        </p:spPr>
      </p:cxnSp>
      <p:sp>
        <p:nvSpPr>
          <p:cNvPr id="9" name="Google Shape;861;p60">
            <a:extLst>
              <a:ext uri="{FF2B5EF4-FFF2-40B4-BE49-F238E27FC236}">
                <a16:creationId xmlns:a16="http://schemas.microsoft.com/office/drawing/2014/main" id="{908CF47C-8CAB-16DE-548F-CF8157FEF869}"/>
              </a:ext>
            </a:extLst>
          </p:cNvPr>
          <p:cNvSpPr txBox="1"/>
          <p:nvPr/>
        </p:nvSpPr>
        <p:spPr>
          <a:xfrm>
            <a:off x="2676739" y="2411530"/>
            <a:ext cx="1764900" cy="356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rgbClr val="5E3407"/>
                </a:solidFill>
                <a:latin typeface="Livvic" pitchFamily="2" charset="77"/>
                <a:ea typeface="Philosopher"/>
                <a:cs typeface="Philosopher"/>
                <a:sym typeface="Philosopher"/>
              </a:rPr>
              <a:t>Context-Awareness</a:t>
            </a:r>
            <a:endParaRPr sz="1800" b="1" dirty="0">
              <a:solidFill>
                <a:srgbClr val="5E3407"/>
              </a:solidFill>
              <a:latin typeface="Livvic" pitchFamily="2" charset="77"/>
              <a:ea typeface="Philosopher"/>
              <a:cs typeface="Philosopher"/>
              <a:sym typeface="Philosopher"/>
            </a:endParaRPr>
          </a:p>
        </p:txBody>
      </p:sp>
      <p:sp>
        <p:nvSpPr>
          <p:cNvPr id="10" name="Google Shape;862;p60">
            <a:extLst>
              <a:ext uri="{FF2B5EF4-FFF2-40B4-BE49-F238E27FC236}">
                <a16:creationId xmlns:a16="http://schemas.microsoft.com/office/drawing/2014/main" id="{CF376864-0018-361B-1B20-B543521DDABC}"/>
              </a:ext>
            </a:extLst>
          </p:cNvPr>
          <p:cNvSpPr txBox="1"/>
          <p:nvPr/>
        </p:nvSpPr>
        <p:spPr>
          <a:xfrm>
            <a:off x="732162" y="2370989"/>
            <a:ext cx="1764300" cy="356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rgbClr val="5E3407"/>
                </a:solidFill>
                <a:latin typeface="Livvic" pitchFamily="2" charset="77"/>
                <a:ea typeface="Philosopher"/>
                <a:cs typeface="Philosopher"/>
                <a:sym typeface="Philosopher"/>
              </a:rPr>
              <a:t>System</a:t>
            </a:r>
            <a:endParaRPr sz="1800" b="1" dirty="0">
              <a:solidFill>
                <a:srgbClr val="5E3407"/>
              </a:solidFill>
              <a:latin typeface="Livvic" pitchFamily="2" charset="77"/>
              <a:ea typeface="Philosopher"/>
              <a:cs typeface="Philosopher"/>
              <a:sym typeface="Philosopher"/>
            </a:endParaRPr>
          </a:p>
        </p:txBody>
      </p:sp>
      <p:cxnSp>
        <p:nvCxnSpPr>
          <p:cNvPr id="11" name="Google Shape;863;p60">
            <a:extLst>
              <a:ext uri="{FF2B5EF4-FFF2-40B4-BE49-F238E27FC236}">
                <a16:creationId xmlns:a16="http://schemas.microsoft.com/office/drawing/2014/main" id="{F72BAA06-9055-B5A7-231B-5AE5F21C5D36}"/>
              </a:ext>
            </a:extLst>
          </p:cNvPr>
          <p:cNvCxnSpPr/>
          <p:nvPr/>
        </p:nvCxnSpPr>
        <p:spPr>
          <a:xfrm>
            <a:off x="5713575" y="1944286"/>
            <a:ext cx="1431300" cy="7800"/>
          </a:xfrm>
          <a:prstGeom prst="curvedConnector3">
            <a:avLst>
              <a:gd name="adj1" fmla="val 49995"/>
            </a:avLst>
          </a:prstGeom>
          <a:noFill/>
          <a:ln w="9525" cap="flat" cmpd="sng">
            <a:solidFill>
              <a:schemeClr val="dk1"/>
            </a:solidFill>
            <a:prstDash val="dot"/>
            <a:round/>
            <a:headEnd type="none" w="med" len="med"/>
            <a:tailEnd type="none" w="med" len="med"/>
          </a:ln>
        </p:spPr>
      </p:cxnSp>
      <p:sp>
        <p:nvSpPr>
          <p:cNvPr id="12" name="Google Shape;864;p60">
            <a:extLst>
              <a:ext uri="{FF2B5EF4-FFF2-40B4-BE49-F238E27FC236}">
                <a16:creationId xmlns:a16="http://schemas.microsoft.com/office/drawing/2014/main" id="{951E63EB-C3F5-76C6-33C1-CADF4502F155}"/>
              </a:ext>
            </a:extLst>
          </p:cNvPr>
          <p:cNvSpPr/>
          <p:nvPr/>
        </p:nvSpPr>
        <p:spPr>
          <a:xfrm>
            <a:off x="5261228" y="1662142"/>
            <a:ext cx="660680" cy="572686"/>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60;p60">
            <a:extLst>
              <a:ext uri="{FF2B5EF4-FFF2-40B4-BE49-F238E27FC236}">
                <a16:creationId xmlns:a16="http://schemas.microsoft.com/office/drawing/2014/main" id="{1501D9D0-5F06-53E0-EAD8-088685B90F6C}"/>
              </a:ext>
            </a:extLst>
          </p:cNvPr>
          <p:cNvSpPr txBox="1"/>
          <p:nvPr/>
        </p:nvSpPr>
        <p:spPr>
          <a:xfrm>
            <a:off x="5365218" y="1769836"/>
            <a:ext cx="4527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rgbClr val="5E3407"/>
                </a:solidFill>
                <a:latin typeface="Livvic" pitchFamily="2" charset="77"/>
                <a:ea typeface="Philosopher"/>
                <a:cs typeface="Philosopher"/>
                <a:sym typeface="Philosopher"/>
              </a:rPr>
              <a:t>3</a:t>
            </a:r>
            <a:endParaRPr sz="2500" b="1">
              <a:solidFill>
                <a:srgbClr val="5E3407"/>
              </a:solidFill>
              <a:latin typeface="Livvic" pitchFamily="2" charset="77"/>
              <a:ea typeface="Philosopher"/>
              <a:cs typeface="Philosopher"/>
              <a:sym typeface="Philosopher"/>
            </a:endParaRPr>
          </a:p>
        </p:txBody>
      </p:sp>
      <p:sp>
        <p:nvSpPr>
          <p:cNvPr id="14" name="Google Shape;865;p60">
            <a:extLst>
              <a:ext uri="{FF2B5EF4-FFF2-40B4-BE49-F238E27FC236}">
                <a16:creationId xmlns:a16="http://schemas.microsoft.com/office/drawing/2014/main" id="{E4115614-EFB9-477E-50BE-C55B5799C7CF}"/>
              </a:ext>
            </a:extLst>
          </p:cNvPr>
          <p:cNvSpPr/>
          <p:nvPr/>
        </p:nvSpPr>
        <p:spPr>
          <a:xfrm>
            <a:off x="7144878" y="1662142"/>
            <a:ext cx="660680" cy="572686"/>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66;p60">
            <a:extLst>
              <a:ext uri="{FF2B5EF4-FFF2-40B4-BE49-F238E27FC236}">
                <a16:creationId xmlns:a16="http://schemas.microsoft.com/office/drawing/2014/main" id="{FC3CD2AF-4B53-A4CF-3813-48E48A62E52A}"/>
              </a:ext>
            </a:extLst>
          </p:cNvPr>
          <p:cNvSpPr txBox="1"/>
          <p:nvPr/>
        </p:nvSpPr>
        <p:spPr>
          <a:xfrm>
            <a:off x="6646938" y="3033425"/>
            <a:ext cx="1764900" cy="51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5E3407"/>
                </a:solidFill>
                <a:latin typeface="Livvic" pitchFamily="2" charset="77"/>
                <a:ea typeface="Outfit Light"/>
                <a:cs typeface="Outfit Light"/>
                <a:sym typeface="Outfit Light"/>
              </a:rPr>
              <a:t>Simple agents performing intelligent things</a:t>
            </a:r>
            <a:endParaRPr dirty="0">
              <a:solidFill>
                <a:srgbClr val="5E3407"/>
              </a:solidFill>
              <a:latin typeface="Livvic" pitchFamily="2" charset="77"/>
              <a:ea typeface="Outfit Light"/>
              <a:cs typeface="Outfit Light"/>
              <a:sym typeface="Outfit Light"/>
            </a:endParaRPr>
          </a:p>
        </p:txBody>
      </p:sp>
      <p:sp>
        <p:nvSpPr>
          <p:cNvPr id="16" name="Google Shape;867;p60">
            <a:extLst>
              <a:ext uri="{FF2B5EF4-FFF2-40B4-BE49-F238E27FC236}">
                <a16:creationId xmlns:a16="http://schemas.microsoft.com/office/drawing/2014/main" id="{52EE8258-BC4F-ECCE-B920-2009427CDB6E}"/>
              </a:ext>
            </a:extLst>
          </p:cNvPr>
          <p:cNvSpPr txBox="1"/>
          <p:nvPr/>
        </p:nvSpPr>
        <p:spPr>
          <a:xfrm>
            <a:off x="7248868" y="1769836"/>
            <a:ext cx="4527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rgbClr val="5E3407"/>
                </a:solidFill>
                <a:latin typeface="Livvic" pitchFamily="2" charset="77"/>
                <a:ea typeface="Philosopher"/>
                <a:cs typeface="Philosopher"/>
                <a:sym typeface="Philosopher"/>
              </a:rPr>
              <a:t>4</a:t>
            </a:r>
            <a:endParaRPr sz="2500" b="1">
              <a:solidFill>
                <a:srgbClr val="5E3407"/>
              </a:solidFill>
              <a:latin typeface="Livvic" pitchFamily="2" charset="77"/>
              <a:ea typeface="Philosopher"/>
              <a:cs typeface="Philosopher"/>
              <a:sym typeface="Philosopher"/>
            </a:endParaRPr>
          </a:p>
        </p:txBody>
      </p:sp>
      <p:sp>
        <p:nvSpPr>
          <p:cNvPr id="17" name="Google Shape;868;p60">
            <a:extLst>
              <a:ext uri="{FF2B5EF4-FFF2-40B4-BE49-F238E27FC236}">
                <a16:creationId xmlns:a16="http://schemas.microsoft.com/office/drawing/2014/main" id="{0C2B5995-B9D9-4FC6-C35F-73D990CF5549}"/>
              </a:ext>
            </a:extLst>
          </p:cNvPr>
          <p:cNvSpPr txBox="1"/>
          <p:nvPr/>
        </p:nvSpPr>
        <p:spPr>
          <a:xfrm>
            <a:off x="6646938" y="2439577"/>
            <a:ext cx="1764900" cy="356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rgbClr val="5E3407"/>
                </a:solidFill>
                <a:latin typeface="Livvic" pitchFamily="2" charset="77"/>
                <a:ea typeface="Philosopher"/>
                <a:cs typeface="Philosopher"/>
                <a:sym typeface="Philosopher"/>
              </a:rPr>
              <a:t>Swarm intelligence?</a:t>
            </a:r>
            <a:endParaRPr sz="1800" b="1" dirty="0">
              <a:solidFill>
                <a:srgbClr val="5E3407"/>
              </a:solidFill>
              <a:latin typeface="Livvic" pitchFamily="2" charset="77"/>
              <a:ea typeface="Philosopher"/>
              <a:cs typeface="Philosopher"/>
              <a:sym typeface="Philosopher"/>
            </a:endParaRPr>
          </a:p>
        </p:txBody>
      </p:sp>
      <p:sp>
        <p:nvSpPr>
          <p:cNvPr id="18" name="Google Shape;869;p60">
            <a:extLst>
              <a:ext uri="{FF2B5EF4-FFF2-40B4-BE49-F238E27FC236}">
                <a16:creationId xmlns:a16="http://schemas.microsoft.com/office/drawing/2014/main" id="{12F80ACE-F4C3-C975-C201-280BE7E706D8}"/>
              </a:ext>
            </a:extLst>
          </p:cNvPr>
          <p:cNvSpPr/>
          <p:nvPr/>
        </p:nvSpPr>
        <p:spPr>
          <a:xfrm>
            <a:off x="3257862" y="1662142"/>
            <a:ext cx="660680" cy="572686"/>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59;p60">
            <a:extLst>
              <a:ext uri="{FF2B5EF4-FFF2-40B4-BE49-F238E27FC236}">
                <a16:creationId xmlns:a16="http://schemas.microsoft.com/office/drawing/2014/main" id="{BF61BC8D-57D8-75C0-7E02-D892D77D8193}"/>
              </a:ext>
            </a:extLst>
          </p:cNvPr>
          <p:cNvSpPr txBox="1"/>
          <p:nvPr/>
        </p:nvSpPr>
        <p:spPr>
          <a:xfrm>
            <a:off x="3361852" y="1769836"/>
            <a:ext cx="4527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rgbClr val="5E3407"/>
                </a:solidFill>
                <a:latin typeface="Livvic" pitchFamily="2" charset="77"/>
                <a:ea typeface="Philosopher"/>
                <a:cs typeface="Philosopher"/>
                <a:sym typeface="Philosopher"/>
              </a:rPr>
              <a:t>2</a:t>
            </a:r>
            <a:endParaRPr sz="2500" b="1">
              <a:solidFill>
                <a:srgbClr val="5E3407"/>
              </a:solidFill>
              <a:latin typeface="Livvic" pitchFamily="2" charset="77"/>
              <a:ea typeface="Philosopher"/>
              <a:cs typeface="Philosopher"/>
              <a:sym typeface="Philosopher"/>
            </a:endParaRPr>
          </a:p>
        </p:txBody>
      </p:sp>
      <p:sp>
        <p:nvSpPr>
          <p:cNvPr id="22" name="Google Shape;870;p60">
            <a:extLst>
              <a:ext uri="{FF2B5EF4-FFF2-40B4-BE49-F238E27FC236}">
                <a16:creationId xmlns:a16="http://schemas.microsoft.com/office/drawing/2014/main" id="{FA445C74-3F17-CF4A-2911-0A1923872A4B}"/>
              </a:ext>
            </a:extLst>
          </p:cNvPr>
          <p:cNvSpPr txBox="1"/>
          <p:nvPr/>
        </p:nvSpPr>
        <p:spPr>
          <a:xfrm>
            <a:off x="4767341" y="2885627"/>
            <a:ext cx="1764900" cy="92335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rgbClr val="5E3407"/>
                </a:solidFill>
                <a:latin typeface="Livvic" pitchFamily="2" charset="77"/>
                <a:ea typeface="Outfit Light"/>
                <a:cs typeface="Outfit Light"/>
                <a:sym typeface="Outfit Light"/>
              </a:rPr>
              <a:t>Whether the system is at the edge of chaos or not</a:t>
            </a:r>
            <a:endParaRPr dirty="0">
              <a:solidFill>
                <a:srgbClr val="5E3407"/>
              </a:solidFill>
              <a:latin typeface="Livvic" pitchFamily="2" charset="77"/>
              <a:ea typeface="Outfit Light"/>
              <a:cs typeface="Outfit Light"/>
              <a:sym typeface="Outfit Light"/>
            </a:endParaRPr>
          </a:p>
        </p:txBody>
      </p:sp>
      <p:sp>
        <p:nvSpPr>
          <p:cNvPr id="23" name="Google Shape;871;p60">
            <a:extLst>
              <a:ext uri="{FF2B5EF4-FFF2-40B4-BE49-F238E27FC236}">
                <a16:creationId xmlns:a16="http://schemas.microsoft.com/office/drawing/2014/main" id="{6A11D49E-8285-0E45-8B78-8EDFBE5186B1}"/>
              </a:ext>
            </a:extLst>
          </p:cNvPr>
          <p:cNvSpPr txBox="1"/>
          <p:nvPr/>
        </p:nvSpPr>
        <p:spPr>
          <a:xfrm>
            <a:off x="4767341" y="2392766"/>
            <a:ext cx="1764900" cy="356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b="1" dirty="0">
                <a:solidFill>
                  <a:srgbClr val="5E3407"/>
                </a:solidFill>
                <a:latin typeface="Livvic" pitchFamily="2" charset="77"/>
                <a:ea typeface="Philosopher"/>
                <a:cs typeface="Philosopher"/>
                <a:sym typeface="Philosopher"/>
              </a:rPr>
              <a:t>Attractors</a:t>
            </a:r>
            <a:endParaRPr sz="1800" b="1" dirty="0">
              <a:solidFill>
                <a:srgbClr val="5E3407"/>
              </a:solidFill>
              <a:latin typeface="Livvic" pitchFamily="2" charset="77"/>
              <a:ea typeface="Philosopher"/>
              <a:cs typeface="Philosopher"/>
              <a:sym typeface="Philosophe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P spid="9" grpId="0"/>
      <p:bldP spid="10" grpId="0"/>
      <p:bldP spid="12" grpId="0" animBg="1"/>
      <p:bldP spid="13" grpId="0"/>
      <p:bldP spid="14" grpId="0" animBg="1"/>
      <p:bldP spid="15" grpId="0"/>
      <p:bldP spid="16" grpId="0"/>
      <p:bldP spid="17" grpId="0"/>
      <p:bldP spid="18" grpId="0" animBg="1"/>
      <p:bldP spid="20" grpId="0"/>
      <p:bldP spid="22" grpId="0"/>
      <p:bldP spid="23" grpId="0"/>
    </p:bldLst>
  </p:timing>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 name="Google Shape;380;p40">
            <a:extLst>
              <a:ext uri="{FF2B5EF4-FFF2-40B4-BE49-F238E27FC236}">
                <a16:creationId xmlns:a16="http://schemas.microsoft.com/office/drawing/2014/main" id="{C7A6763D-5536-1CDA-51EB-D3D0870AE2F9}"/>
              </a:ext>
            </a:extLst>
          </p:cNvPr>
          <p:cNvSpPr/>
          <p:nvPr/>
        </p:nvSpPr>
        <p:spPr>
          <a:xfrm>
            <a:off x="6826659" y="1137155"/>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940" name="Google Shape;940;p32"/>
          <p:cNvSpPr txBox="1">
            <a:spLocks noGrp="1"/>
          </p:cNvSpPr>
          <p:nvPr>
            <p:ph type="title"/>
          </p:nvPr>
        </p:nvSpPr>
        <p:spPr>
          <a:xfrm>
            <a:off x="720000" y="445025"/>
            <a:ext cx="7704000" cy="700486"/>
          </a:xfrm>
          <a:prstGeom prst="rect">
            <a:avLst/>
          </a:prstGeom>
        </p:spPr>
        <p:txBody>
          <a:bodyPr spcFirstLastPara="1" wrap="square" lIns="91425" tIns="91425" rIns="91425" bIns="91425" anchor="t" anchorCtr="0">
            <a:noAutofit/>
          </a:bodyPr>
          <a:lstStyle/>
          <a:p>
            <a:r>
              <a:rPr lang="en" b="1" dirty="0">
                <a:solidFill>
                  <a:srgbClr val="5E3407"/>
                </a:solidFill>
              </a:rPr>
              <a:t>02 </a:t>
            </a:r>
            <a:r>
              <a:rPr lang="en-GB" dirty="0">
                <a:solidFill>
                  <a:srgbClr val="5E3407"/>
                </a:solidFill>
              </a:rPr>
              <a:t>AGENTS AND ENVIRONMENT</a:t>
            </a:r>
            <a:endParaRPr b="1" dirty="0">
              <a:solidFill>
                <a:srgbClr val="5E3407"/>
              </a:solidFill>
            </a:endParaRPr>
          </a:p>
        </p:txBody>
      </p:sp>
      <p:sp>
        <p:nvSpPr>
          <p:cNvPr id="942" name="Google Shape;942;p32"/>
          <p:cNvSpPr txBox="1">
            <a:spLocks noGrp="1"/>
          </p:cNvSpPr>
          <p:nvPr>
            <p:ph type="subTitle" idx="4"/>
          </p:nvPr>
        </p:nvSpPr>
        <p:spPr>
          <a:xfrm>
            <a:off x="6226185" y="2099123"/>
            <a:ext cx="1929421" cy="3148738"/>
          </a:xfrm>
          <a:prstGeom prst="rect">
            <a:avLst/>
          </a:prstGeom>
        </p:spPr>
        <p:txBody>
          <a:bodyPr spcFirstLastPara="1" wrap="square" lIns="91425" tIns="91425" rIns="91425" bIns="91425" anchor="t" anchorCtr="0">
            <a:noAutofit/>
          </a:bodyPr>
          <a:lstStyle/>
          <a:p>
            <a:pPr marL="241300" marR="0" lvl="0" indent="-215900" algn="l" defTabSz="914400" rtl="0" eaLnBrk="1" fontAlgn="auto" latinLnBrk="0" hangingPunct="1">
              <a:lnSpc>
                <a:spcPct val="100000"/>
              </a:lnSpc>
              <a:spcBef>
                <a:spcPts val="1600"/>
              </a:spcBef>
              <a:spcAft>
                <a:spcPts val="0"/>
              </a:spcAft>
              <a:buClr>
                <a:srgbClr val="B3783D"/>
              </a:buClr>
              <a:buSzPts val="1400"/>
              <a:buFont typeface="Livvic"/>
              <a:buChar char="●"/>
              <a:tabLst/>
              <a:defRPr/>
            </a:pPr>
            <a:r>
              <a:rPr lang="it-IT" dirty="0">
                <a:solidFill>
                  <a:srgbClr val="5E3407"/>
                </a:solidFill>
              </a:rPr>
              <a:t>Regular lattice </a:t>
            </a:r>
            <a:br>
              <a:rPr lang="it-IT" dirty="0">
                <a:solidFill>
                  <a:srgbClr val="5E3407"/>
                </a:solidFill>
              </a:rPr>
            </a:br>
            <a:r>
              <a:rPr lang="it-IT" dirty="0" err="1">
                <a:solidFill>
                  <a:srgbClr val="5E3407"/>
                </a:solidFill>
              </a:rPr>
              <a:t>matrix</a:t>
            </a:r>
            <a:r>
              <a:rPr lang="it-IT" dirty="0">
                <a:solidFill>
                  <a:srgbClr val="5E3407"/>
                </a:solidFill>
              </a:rPr>
              <a:t>- like </a:t>
            </a:r>
            <a:r>
              <a:rPr lang="it-IT" dirty="0" err="1">
                <a:solidFill>
                  <a:srgbClr val="5E3407"/>
                </a:solidFill>
              </a:rPr>
              <a:t>environment</a:t>
            </a:r>
            <a:endParaRPr kumimoji="0" lang="it-IT" b="0" i="0" u="none" strike="noStrike" kern="0" cap="none" spc="0" normalizeH="0" baseline="0" noProof="0" dirty="0">
              <a:ln>
                <a:noFill/>
              </a:ln>
              <a:solidFill>
                <a:srgbClr val="5E3407"/>
              </a:solidFill>
              <a:effectLst/>
              <a:uLnTx/>
              <a:uFillTx/>
              <a:latin typeface="Livvic"/>
              <a:sym typeface="Livvic"/>
            </a:endParaRPr>
          </a:p>
          <a:p>
            <a:pPr marL="241300" marR="0" lvl="0" indent="-215900" algn="l" defTabSz="914400" rtl="0" eaLnBrk="1" fontAlgn="auto" latinLnBrk="0" hangingPunct="1">
              <a:lnSpc>
                <a:spcPct val="100000"/>
              </a:lnSpc>
              <a:spcBef>
                <a:spcPts val="0"/>
              </a:spcBef>
              <a:spcAft>
                <a:spcPts val="0"/>
              </a:spcAft>
              <a:buClr>
                <a:srgbClr val="B3783D"/>
              </a:buClr>
              <a:buSzPts val="1400"/>
              <a:buFont typeface="Livvic"/>
              <a:buChar char="●"/>
              <a:tabLst/>
              <a:defRPr/>
            </a:pPr>
            <a:r>
              <a:rPr lang="it-IT" dirty="0" err="1">
                <a:solidFill>
                  <a:srgbClr val="5E3407"/>
                </a:solidFill>
              </a:rPr>
              <a:t>Holds</a:t>
            </a:r>
            <a:r>
              <a:rPr lang="it-IT" dirty="0">
                <a:solidFill>
                  <a:srgbClr val="5E3407"/>
                </a:solidFill>
              </a:rPr>
              <a:t> </a:t>
            </a:r>
            <a:r>
              <a:rPr lang="it-IT" dirty="0" err="1">
                <a:solidFill>
                  <a:srgbClr val="5E3407"/>
                </a:solidFill>
              </a:rPr>
              <a:t>r</a:t>
            </a:r>
            <a:r>
              <a:rPr kumimoji="0" lang="it-IT" b="0" i="0" u="none" strike="noStrike" kern="0" cap="none" spc="0" normalizeH="0" baseline="0" noProof="0" dirty="0" err="1">
                <a:ln>
                  <a:noFill/>
                </a:ln>
                <a:solidFill>
                  <a:srgbClr val="5E3407"/>
                </a:solidFill>
                <a:effectLst/>
                <a:uLnTx/>
                <a:uFillTx/>
                <a:latin typeface="Livvic"/>
                <a:sym typeface="Livvic"/>
              </a:rPr>
              <a:t>esources</a:t>
            </a:r>
            <a:endParaRPr kumimoji="0" lang="it-IT" b="0" i="0" u="none" strike="noStrike" kern="0" cap="none" spc="0" normalizeH="0" baseline="0" noProof="0" dirty="0">
              <a:ln>
                <a:noFill/>
              </a:ln>
              <a:solidFill>
                <a:srgbClr val="5E3407"/>
              </a:solidFill>
              <a:effectLst/>
              <a:uLnTx/>
              <a:uFillTx/>
              <a:latin typeface="Livvic"/>
              <a:sym typeface="Livvic"/>
            </a:endParaRPr>
          </a:p>
          <a:p>
            <a:pPr marL="241300" marR="0" lvl="0" indent="-215900" algn="l" defTabSz="914400" rtl="0" eaLnBrk="1" fontAlgn="auto" latinLnBrk="0" hangingPunct="1">
              <a:lnSpc>
                <a:spcPct val="100000"/>
              </a:lnSpc>
              <a:spcBef>
                <a:spcPts val="0"/>
              </a:spcBef>
              <a:spcAft>
                <a:spcPts val="0"/>
              </a:spcAft>
              <a:buClr>
                <a:srgbClr val="B3783D"/>
              </a:buClr>
              <a:buSzPts val="1400"/>
              <a:buFont typeface="Livvic"/>
              <a:buChar char="●"/>
              <a:tabLst/>
              <a:defRPr/>
            </a:pPr>
            <a:r>
              <a:rPr lang="it-IT" dirty="0" err="1">
                <a:solidFill>
                  <a:srgbClr val="5E3407"/>
                </a:solidFill>
              </a:rPr>
              <a:t>Where</a:t>
            </a:r>
            <a:r>
              <a:rPr lang="it-IT" dirty="0">
                <a:solidFill>
                  <a:srgbClr val="5E3407"/>
                </a:solidFill>
              </a:rPr>
              <a:t> the agents are </a:t>
            </a:r>
            <a:r>
              <a:rPr lang="it-IT" dirty="0" err="1">
                <a:solidFill>
                  <a:srgbClr val="5E3407"/>
                </a:solidFill>
              </a:rPr>
              <a:t>located</a:t>
            </a:r>
            <a:endParaRPr lang="it-IT" dirty="0">
              <a:solidFill>
                <a:srgbClr val="5E3407"/>
              </a:solidFill>
            </a:endParaRPr>
          </a:p>
          <a:p>
            <a:pPr marL="241300" marR="0" lvl="0" indent="-215900" algn="l" defTabSz="914400" rtl="0" eaLnBrk="1" fontAlgn="auto" latinLnBrk="0" hangingPunct="1">
              <a:lnSpc>
                <a:spcPct val="100000"/>
              </a:lnSpc>
              <a:spcBef>
                <a:spcPts val="0"/>
              </a:spcBef>
              <a:spcAft>
                <a:spcPts val="0"/>
              </a:spcAft>
              <a:buClr>
                <a:srgbClr val="B3783D"/>
              </a:buClr>
              <a:buSzPts val="1400"/>
              <a:buFont typeface="Livvic"/>
              <a:buChar char="●"/>
              <a:tabLst/>
              <a:defRPr/>
            </a:pPr>
            <a:r>
              <a:rPr lang="it-IT" dirty="0" err="1">
                <a:solidFill>
                  <a:srgbClr val="5E3407"/>
                </a:solidFill>
              </a:rPr>
              <a:t>Used</a:t>
            </a:r>
            <a:r>
              <a:rPr lang="it-IT" dirty="0">
                <a:solidFill>
                  <a:srgbClr val="5E3407"/>
                </a:solidFill>
              </a:rPr>
              <a:t> to «</a:t>
            </a:r>
            <a:r>
              <a:rPr lang="it-IT" dirty="0" err="1">
                <a:solidFill>
                  <a:srgbClr val="5E3407"/>
                </a:solidFill>
              </a:rPr>
              <a:t>leave</a:t>
            </a:r>
            <a:r>
              <a:rPr lang="it-IT" dirty="0">
                <a:solidFill>
                  <a:srgbClr val="5E3407"/>
                </a:solidFill>
              </a:rPr>
              <a:t>» and </a:t>
            </a:r>
            <a:r>
              <a:rPr lang="it-IT" dirty="0" err="1">
                <a:solidFill>
                  <a:srgbClr val="5E3407"/>
                </a:solidFill>
              </a:rPr>
              <a:t>get</a:t>
            </a:r>
            <a:r>
              <a:rPr lang="it-IT" dirty="0">
                <a:solidFill>
                  <a:srgbClr val="5E3407"/>
                </a:solidFill>
              </a:rPr>
              <a:t> information</a:t>
            </a:r>
          </a:p>
          <a:p>
            <a:pPr marL="241300" marR="0" lvl="0" indent="-215900" algn="l" defTabSz="914400" rtl="0" eaLnBrk="1" fontAlgn="auto" latinLnBrk="0" hangingPunct="1">
              <a:lnSpc>
                <a:spcPct val="100000"/>
              </a:lnSpc>
              <a:spcBef>
                <a:spcPts val="0"/>
              </a:spcBef>
              <a:spcAft>
                <a:spcPts val="0"/>
              </a:spcAft>
              <a:buClr>
                <a:srgbClr val="B3783D"/>
              </a:buClr>
              <a:buSzPts val="1400"/>
              <a:buFont typeface="Livvic"/>
              <a:buChar char="●"/>
              <a:tabLst/>
              <a:defRPr/>
            </a:pPr>
            <a:endParaRPr kumimoji="0" lang="it-IT" b="0" i="0" u="none" strike="noStrike" kern="0" cap="none" spc="0" normalizeH="0" baseline="0" noProof="0" dirty="0">
              <a:ln>
                <a:noFill/>
              </a:ln>
              <a:solidFill>
                <a:srgbClr val="5E3407"/>
              </a:solidFill>
              <a:effectLst/>
              <a:uLnTx/>
              <a:uFillTx/>
              <a:latin typeface="Livvic"/>
              <a:sym typeface="Livvic"/>
            </a:endParaRPr>
          </a:p>
          <a:p>
            <a:pPr marL="0" indent="0"/>
            <a:endParaRPr lang="en-GB" sz="1200" dirty="0"/>
          </a:p>
        </p:txBody>
      </p:sp>
      <p:sp>
        <p:nvSpPr>
          <p:cNvPr id="943" name="Google Shape;943;p32"/>
          <p:cNvSpPr txBox="1">
            <a:spLocks noGrp="1"/>
          </p:cNvSpPr>
          <p:nvPr>
            <p:ph type="subTitle" idx="1"/>
          </p:nvPr>
        </p:nvSpPr>
        <p:spPr>
          <a:xfrm>
            <a:off x="439307" y="1954173"/>
            <a:ext cx="25830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5E3407"/>
                </a:solidFill>
                <a:latin typeface="Livvic" pitchFamily="2" charset="77"/>
                <a:sym typeface="Outfit Light"/>
              </a:rPr>
              <a:t>AGENTS</a:t>
            </a:r>
            <a:endParaRPr sz="1600" dirty="0">
              <a:solidFill>
                <a:srgbClr val="5E3407"/>
              </a:solidFill>
              <a:latin typeface="Livvic" pitchFamily="2" charset="77"/>
              <a:sym typeface="Outfit Light"/>
            </a:endParaRPr>
          </a:p>
        </p:txBody>
      </p:sp>
      <p:sp>
        <p:nvSpPr>
          <p:cNvPr id="944" name="Google Shape;944;p32"/>
          <p:cNvSpPr txBox="1">
            <a:spLocks noGrp="1"/>
          </p:cNvSpPr>
          <p:nvPr>
            <p:ph type="subTitle" idx="2"/>
          </p:nvPr>
        </p:nvSpPr>
        <p:spPr>
          <a:xfrm>
            <a:off x="5955054" y="1982438"/>
            <a:ext cx="2583000" cy="425700"/>
          </a:xfrm>
          <a:prstGeom prst="rect">
            <a:avLst/>
          </a:prstGeom>
        </p:spPr>
        <p:txBody>
          <a:bodyPr spcFirstLastPara="1" wrap="square" lIns="91425" tIns="91425" rIns="91425" bIns="91425" anchor="b" anchorCtr="0">
            <a:noAutofit/>
          </a:bodyPr>
          <a:lstStyle/>
          <a:p>
            <a:pPr marL="0" indent="0"/>
            <a:r>
              <a:rPr lang="en" dirty="0">
                <a:solidFill>
                  <a:srgbClr val="5E3407"/>
                </a:solidFill>
                <a:latin typeface="Livvic" pitchFamily="2" charset="77"/>
              </a:rPr>
              <a:t>ENVIRONMENT</a:t>
            </a:r>
            <a:endParaRPr dirty="0">
              <a:solidFill>
                <a:srgbClr val="5E3407"/>
              </a:solidFill>
              <a:latin typeface="Livvic" pitchFamily="2" charset="77"/>
            </a:endParaRPr>
          </a:p>
        </p:txBody>
      </p:sp>
      <p:sp>
        <p:nvSpPr>
          <p:cNvPr id="946" name="Google Shape;946;p32"/>
          <p:cNvSpPr/>
          <p:nvPr/>
        </p:nvSpPr>
        <p:spPr>
          <a:xfrm>
            <a:off x="6836889" y="1126003"/>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E9C383">
              <a:alpha val="500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TextBox 14">
            <a:extLst>
              <a:ext uri="{FF2B5EF4-FFF2-40B4-BE49-F238E27FC236}">
                <a16:creationId xmlns:a16="http://schemas.microsoft.com/office/drawing/2014/main" id="{D4F9C3E7-5173-E1EF-1786-303C1070842B}"/>
              </a:ext>
            </a:extLst>
          </p:cNvPr>
          <p:cNvSpPr txBox="1"/>
          <p:nvPr/>
        </p:nvSpPr>
        <p:spPr>
          <a:xfrm>
            <a:off x="1207746" y="2394525"/>
            <a:ext cx="1098378"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2B302B"/>
              </a:buClr>
              <a:buSzPts val="1400"/>
              <a:buFont typeface="Livvic"/>
              <a:buNone/>
              <a:tabLst/>
              <a:defRPr/>
            </a:pPr>
            <a:r>
              <a:rPr kumimoji="0" lang="it-IT" sz="1400" b="0" i="0" u="none" strike="noStrike" kern="0" cap="none" spc="0" normalizeH="0" baseline="0" noProof="0" dirty="0">
                <a:ln>
                  <a:noFill/>
                </a:ln>
                <a:solidFill>
                  <a:srgbClr val="5E3407"/>
                </a:solidFill>
                <a:effectLst/>
                <a:uLnTx/>
                <a:uFillTx/>
                <a:latin typeface="Livvic"/>
                <a:sym typeface="Livvic"/>
              </a:rPr>
              <a:t>Queen </a:t>
            </a:r>
            <a:r>
              <a:rPr kumimoji="0" lang="it-IT" sz="1400" b="0" i="0" u="none" strike="noStrike" kern="0" cap="none" spc="0" normalizeH="0" baseline="0" noProof="0" dirty="0" err="1">
                <a:ln>
                  <a:noFill/>
                </a:ln>
                <a:solidFill>
                  <a:srgbClr val="5E3407"/>
                </a:solidFill>
                <a:effectLst/>
                <a:uLnTx/>
                <a:uFillTx/>
                <a:latin typeface="Livvic"/>
                <a:sym typeface="Livvic"/>
              </a:rPr>
              <a:t>bee</a:t>
            </a:r>
            <a:endParaRPr kumimoji="0" lang="it-IT" sz="1400" b="0" i="0" u="none" strike="noStrike" kern="0" cap="none" spc="0" normalizeH="0" baseline="0" noProof="0" dirty="0">
              <a:ln>
                <a:noFill/>
              </a:ln>
              <a:solidFill>
                <a:srgbClr val="5E3407"/>
              </a:solidFill>
              <a:effectLst/>
              <a:uLnTx/>
              <a:uFillTx/>
              <a:latin typeface="Livvic"/>
              <a:sym typeface="Livvic"/>
            </a:endParaRPr>
          </a:p>
        </p:txBody>
      </p:sp>
      <p:sp>
        <p:nvSpPr>
          <p:cNvPr id="17" name="TextBox 16">
            <a:extLst>
              <a:ext uri="{FF2B5EF4-FFF2-40B4-BE49-F238E27FC236}">
                <a16:creationId xmlns:a16="http://schemas.microsoft.com/office/drawing/2014/main" id="{CE3538DF-6CF6-7CA0-FF39-768A0C0A51E7}"/>
              </a:ext>
            </a:extLst>
          </p:cNvPr>
          <p:cNvSpPr txBox="1"/>
          <p:nvPr/>
        </p:nvSpPr>
        <p:spPr>
          <a:xfrm>
            <a:off x="1324286" y="2846083"/>
            <a:ext cx="813043"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2B302B"/>
              </a:buClr>
              <a:buSzPts val="1400"/>
              <a:buFont typeface="Livvic"/>
              <a:buNone/>
              <a:tabLst/>
              <a:defRPr/>
            </a:pPr>
            <a:r>
              <a:rPr kumimoji="0" lang="it-IT" sz="1400" b="0" i="0" u="none" strike="noStrike" kern="0" cap="none" spc="0" normalizeH="0" baseline="0" noProof="0" dirty="0" err="1">
                <a:ln>
                  <a:noFill/>
                </a:ln>
                <a:solidFill>
                  <a:srgbClr val="5E3407"/>
                </a:solidFill>
                <a:effectLst/>
                <a:uLnTx/>
                <a:uFillTx/>
                <a:latin typeface="Livvic"/>
                <a:sym typeface="Livvic"/>
              </a:rPr>
              <a:t>Larvaes</a:t>
            </a:r>
            <a:endParaRPr kumimoji="0" lang="it-IT" sz="1400" b="0" i="0" u="none" strike="noStrike" kern="0" cap="none" spc="0" normalizeH="0" baseline="0" noProof="0" dirty="0">
              <a:ln>
                <a:noFill/>
              </a:ln>
              <a:solidFill>
                <a:srgbClr val="5E3407"/>
              </a:solidFill>
              <a:effectLst/>
              <a:uLnTx/>
              <a:uFillTx/>
              <a:latin typeface="Livvic"/>
              <a:sym typeface="Livvic"/>
            </a:endParaRPr>
          </a:p>
        </p:txBody>
      </p:sp>
      <p:sp>
        <p:nvSpPr>
          <p:cNvPr id="18" name="TextBox 17">
            <a:extLst>
              <a:ext uri="{FF2B5EF4-FFF2-40B4-BE49-F238E27FC236}">
                <a16:creationId xmlns:a16="http://schemas.microsoft.com/office/drawing/2014/main" id="{4EA99389-6ACC-4BFB-524B-E1D87801488A}"/>
              </a:ext>
            </a:extLst>
          </p:cNvPr>
          <p:cNvSpPr txBox="1"/>
          <p:nvPr/>
        </p:nvSpPr>
        <p:spPr>
          <a:xfrm>
            <a:off x="1191236" y="3297641"/>
            <a:ext cx="1079142"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2B302B"/>
              </a:buClr>
              <a:buSzPts val="1400"/>
              <a:buFont typeface="Livvic"/>
              <a:buNone/>
              <a:tabLst/>
              <a:defRPr/>
            </a:pPr>
            <a:r>
              <a:rPr kumimoji="0" lang="it-IT" sz="1400" b="0" i="0" u="none" strike="noStrike" kern="0" cap="none" spc="0" normalizeH="0" baseline="0" noProof="0" dirty="0">
                <a:ln>
                  <a:noFill/>
                </a:ln>
                <a:solidFill>
                  <a:srgbClr val="5E3407"/>
                </a:solidFill>
                <a:effectLst/>
                <a:uLnTx/>
                <a:uFillTx/>
                <a:latin typeface="Livvic"/>
                <a:sym typeface="Livvic"/>
              </a:rPr>
              <a:t>Nurse </a:t>
            </a:r>
            <a:r>
              <a:rPr kumimoji="0" lang="it-IT" sz="1400" b="0" i="0" u="none" strike="noStrike" kern="0" cap="none" spc="0" normalizeH="0" baseline="0" noProof="0" dirty="0" err="1">
                <a:ln>
                  <a:noFill/>
                </a:ln>
                <a:solidFill>
                  <a:srgbClr val="5E3407"/>
                </a:solidFill>
                <a:effectLst/>
                <a:uLnTx/>
                <a:uFillTx/>
                <a:latin typeface="Livvic"/>
                <a:sym typeface="Livvic"/>
              </a:rPr>
              <a:t>bees</a:t>
            </a:r>
            <a:endParaRPr kumimoji="0" lang="it-IT" sz="1400" b="0" i="0" u="none" strike="noStrike" kern="0" cap="none" spc="0" normalizeH="0" baseline="0" noProof="0" dirty="0">
              <a:ln>
                <a:noFill/>
              </a:ln>
              <a:solidFill>
                <a:srgbClr val="5E3407"/>
              </a:solidFill>
              <a:effectLst/>
              <a:uLnTx/>
              <a:uFillTx/>
              <a:latin typeface="Livvic"/>
              <a:sym typeface="Livvic"/>
            </a:endParaRPr>
          </a:p>
        </p:txBody>
      </p:sp>
      <p:sp>
        <p:nvSpPr>
          <p:cNvPr id="22" name="Google Shape;1212;p39">
            <a:extLst>
              <a:ext uri="{FF2B5EF4-FFF2-40B4-BE49-F238E27FC236}">
                <a16:creationId xmlns:a16="http://schemas.microsoft.com/office/drawing/2014/main" id="{0EBABDBA-BF9E-FEF0-DDEA-BA1936CACC34}"/>
              </a:ext>
            </a:extLst>
          </p:cNvPr>
          <p:cNvSpPr/>
          <p:nvPr/>
        </p:nvSpPr>
        <p:spPr>
          <a:xfrm>
            <a:off x="1776859" y="1268534"/>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47" name="TextBox 46">
            <a:extLst>
              <a:ext uri="{FF2B5EF4-FFF2-40B4-BE49-F238E27FC236}">
                <a16:creationId xmlns:a16="http://schemas.microsoft.com/office/drawing/2014/main" id="{D0CBDAB2-CEF8-4601-3EDD-119512DA0B50}"/>
              </a:ext>
            </a:extLst>
          </p:cNvPr>
          <p:cNvSpPr txBox="1"/>
          <p:nvPr/>
        </p:nvSpPr>
        <p:spPr>
          <a:xfrm>
            <a:off x="1184440" y="3747708"/>
            <a:ext cx="1111202"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
                <a:srgbClr val="2B302B"/>
              </a:buClr>
              <a:buSzPts val="1400"/>
              <a:buFont typeface="Livvic"/>
              <a:buNone/>
              <a:tabLst/>
              <a:defRPr/>
            </a:pPr>
            <a:r>
              <a:rPr kumimoji="0" lang="it-IT" sz="1400" b="0" i="0" u="none" strike="noStrike" kern="0" cap="none" spc="0" normalizeH="0" baseline="0" noProof="0" dirty="0">
                <a:ln>
                  <a:noFill/>
                </a:ln>
                <a:solidFill>
                  <a:srgbClr val="5E3407"/>
                </a:solidFill>
                <a:effectLst/>
                <a:uLnTx/>
                <a:uFillTx/>
                <a:latin typeface="Livvic"/>
                <a:sym typeface="Livvic"/>
              </a:rPr>
              <a:t>Guard </a:t>
            </a:r>
            <a:r>
              <a:rPr kumimoji="0" lang="it-IT" sz="1400" b="0" i="0" u="none" strike="noStrike" kern="0" cap="none" spc="0" normalizeH="0" baseline="0" noProof="0" dirty="0" err="1">
                <a:ln>
                  <a:noFill/>
                </a:ln>
                <a:solidFill>
                  <a:srgbClr val="5E3407"/>
                </a:solidFill>
                <a:effectLst/>
                <a:uLnTx/>
                <a:uFillTx/>
                <a:latin typeface="Livvic"/>
                <a:sym typeface="Livvic"/>
              </a:rPr>
              <a:t>bees</a:t>
            </a:r>
            <a:endParaRPr kumimoji="0" lang="it-IT" sz="1400" b="0" i="0" u="none" strike="noStrike" kern="0" cap="none" spc="0" normalizeH="0" baseline="0" noProof="0" dirty="0">
              <a:ln>
                <a:noFill/>
              </a:ln>
              <a:solidFill>
                <a:srgbClr val="5E3407"/>
              </a:solidFill>
              <a:effectLst/>
              <a:uLnTx/>
              <a:uFillTx/>
              <a:latin typeface="Livvic"/>
              <a:sym typeface="Livvic"/>
            </a:endParaRPr>
          </a:p>
        </p:txBody>
      </p:sp>
      <p:sp>
        <p:nvSpPr>
          <p:cNvPr id="49" name="TextBox 48">
            <a:extLst>
              <a:ext uri="{FF2B5EF4-FFF2-40B4-BE49-F238E27FC236}">
                <a16:creationId xmlns:a16="http://schemas.microsoft.com/office/drawing/2014/main" id="{75CE033A-9EF8-BD38-91A7-904B8B4C9B50}"/>
              </a:ext>
            </a:extLst>
          </p:cNvPr>
          <p:cNvSpPr txBox="1"/>
          <p:nvPr/>
        </p:nvSpPr>
        <p:spPr>
          <a:xfrm>
            <a:off x="1050014" y="4266621"/>
            <a:ext cx="1413841" cy="30777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2B302B"/>
              </a:buClr>
              <a:buSzPts val="1400"/>
              <a:buFont typeface="Livvic"/>
              <a:buNone/>
              <a:tabLst/>
              <a:defRPr/>
            </a:pPr>
            <a:r>
              <a:rPr kumimoji="0" lang="it-IT" sz="1400" b="0" i="0" u="none" strike="noStrike" kern="0" cap="none" spc="0" normalizeH="0" baseline="0" noProof="0" dirty="0" err="1">
                <a:ln>
                  <a:noFill/>
                </a:ln>
                <a:solidFill>
                  <a:srgbClr val="5E3407"/>
                </a:solidFill>
                <a:effectLst/>
                <a:uLnTx/>
                <a:uFillTx/>
                <a:latin typeface="Livvic"/>
                <a:sym typeface="Livvic"/>
              </a:rPr>
              <a:t>Forager</a:t>
            </a:r>
            <a:r>
              <a:rPr kumimoji="0" lang="it-IT" sz="1400" b="0" i="0" u="none" strike="noStrike" kern="0" cap="none" spc="0" normalizeH="0" baseline="0" noProof="0" dirty="0">
                <a:ln>
                  <a:noFill/>
                </a:ln>
                <a:solidFill>
                  <a:srgbClr val="5E3407"/>
                </a:solidFill>
                <a:effectLst/>
                <a:uLnTx/>
                <a:uFillTx/>
                <a:latin typeface="Livvic"/>
                <a:sym typeface="Livvic"/>
              </a:rPr>
              <a:t> </a:t>
            </a:r>
            <a:r>
              <a:rPr kumimoji="0" lang="it-IT" sz="1400" b="0" i="0" u="none" strike="noStrike" kern="0" cap="none" spc="0" normalizeH="0" baseline="0" noProof="0" dirty="0" err="1">
                <a:ln>
                  <a:noFill/>
                </a:ln>
                <a:solidFill>
                  <a:srgbClr val="5E3407"/>
                </a:solidFill>
                <a:effectLst/>
                <a:uLnTx/>
                <a:uFillTx/>
                <a:latin typeface="Livvic"/>
                <a:sym typeface="Livvic"/>
              </a:rPr>
              <a:t>bees</a:t>
            </a:r>
            <a:endParaRPr kumimoji="0" lang="it-IT" sz="1400" b="0" i="0" u="none" strike="noStrike" kern="0" cap="none" spc="0" normalizeH="0" baseline="0" noProof="0" dirty="0">
              <a:ln>
                <a:noFill/>
              </a:ln>
              <a:solidFill>
                <a:srgbClr val="5E3407"/>
              </a:solidFill>
              <a:effectLst/>
              <a:uLnTx/>
              <a:uFillTx/>
              <a:latin typeface="Livvic"/>
              <a:sym typeface="Livvic"/>
            </a:endParaRPr>
          </a:p>
        </p:txBody>
      </p:sp>
      <p:cxnSp>
        <p:nvCxnSpPr>
          <p:cNvPr id="50" name="Google Shape;1211;p39">
            <a:extLst>
              <a:ext uri="{FF2B5EF4-FFF2-40B4-BE49-F238E27FC236}">
                <a16:creationId xmlns:a16="http://schemas.microsoft.com/office/drawing/2014/main" id="{AC53D36C-EC7D-F967-3433-AA97CBE61EF9}"/>
              </a:ext>
            </a:extLst>
          </p:cNvPr>
          <p:cNvCxnSpPr>
            <a:cxnSpLocks/>
          </p:cNvCxnSpPr>
          <p:nvPr/>
        </p:nvCxnSpPr>
        <p:spPr>
          <a:xfrm>
            <a:off x="1760860" y="4050790"/>
            <a:ext cx="0" cy="194179"/>
          </a:xfrm>
          <a:prstGeom prst="straightConnector1">
            <a:avLst/>
          </a:prstGeom>
          <a:noFill/>
          <a:ln w="9525" cap="flat" cmpd="sng">
            <a:solidFill>
              <a:schemeClr val="accent1"/>
            </a:solidFill>
            <a:prstDash val="solid"/>
            <a:round/>
            <a:headEnd type="none" w="med" len="med"/>
            <a:tailEnd type="oval" w="med" len="med"/>
          </a:ln>
        </p:spPr>
      </p:cxnSp>
      <p:grpSp>
        <p:nvGrpSpPr>
          <p:cNvPr id="2" name="Google Shape;360;p38">
            <a:extLst>
              <a:ext uri="{FF2B5EF4-FFF2-40B4-BE49-F238E27FC236}">
                <a16:creationId xmlns:a16="http://schemas.microsoft.com/office/drawing/2014/main" id="{08D0B15D-52DF-B3D2-E3EB-23541E2E8FBB}"/>
              </a:ext>
            </a:extLst>
          </p:cNvPr>
          <p:cNvGrpSpPr/>
          <p:nvPr/>
        </p:nvGrpSpPr>
        <p:grpSpPr>
          <a:xfrm rot="-488827" flipH="1">
            <a:off x="8250073" y="4270910"/>
            <a:ext cx="575962" cy="606976"/>
            <a:chOff x="487356" y="3193686"/>
            <a:chExt cx="863732" cy="910240"/>
          </a:xfrm>
        </p:grpSpPr>
        <p:sp>
          <p:nvSpPr>
            <p:cNvPr id="3" name="Google Shape;361;p38">
              <a:extLst>
                <a:ext uri="{FF2B5EF4-FFF2-40B4-BE49-F238E27FC236}">
                  <a16:creationId xmlns:a16="http://schemas.microsoft.com/office/drawing/2014/main" id="{E8989EF0-79E1-9474-D768-6F5877C7AC99}"/>
                </a:ext>
              </a:extLst>
            </p:cNvPr>
            <p:cNvSpPr/>
            <p:nvPr/>
          </p:nvSpPr>
          <p:spPr>
            <a:xfrm>
              <a:off x="487356" y="3193686"/>
              <a:ext cx="863732" cy="910240"/>
            </a:xfrm>
            <a:custGeom>
              <a:avLst/>
              <a:gdLst/>
              <a:ahLst/>
              <a:cxnLst/>
              <a:rect l="l" t="t" r="r" b="b"/>
              <a:pathLst>
                <a:path w="26743" h="28183" extrusionOk="0">
                  <a:moveTo>
                    <a:pt x="24051" y="1"/>
                  </a:moveTo>
                  <a:cubicBezTo>
                    <a:pt x="23992" y="1"/>
                    <a:pt x="23932" y="1"/>
                    <a:pt x="23873" y="13"/>
                  </a:cubicBezTo>
                  <a:cubicBezTo>
                    <a:pt x="23706" y="36"/>
                    <a:pt x="23539" y="60"/>
                    <a:pt x="23373" y="96"/>
                  </a:cubicBezTo>
                  <a:cubicBezTo>
                    <a:pt x="23039" y="155"/>
                    <a:pt x="22718" y="239"/>
                    <a:pt x="22396" y="334"/>
                  </a:cubicBezTo>
                  <a:cubicBezTo>
                    <a:pt x="22242" y="370"/>
                    <a:pt x="22075" y="417"/>
                    <a:pt x="21908" y="489"/>
                  </a:cubicBezTo>
                  <a:cubicBezTo>
                    <a:pt x="21753" y="548"/>
                    <a:pt x="21527" y="632"/>
                    <a:pt x="21325" y="822"/>
                  </a:cubicBezTo>
                  <a:cubicBezTo>
                    <a:pt x="21277" y="858"/>
                    <a:pt x="21242" y="894"/>
                    <a:pt x="21194" y="929"/>
                  </a:cubicBezTo>
                  <a:cubicBezTo>
                    <a:pt x="21122" y="977"/>
                    <a:pt x="21063" y="1037"/>
                    <a:pt x="21003" y="1084"/>
                  </a:cubicBezTo>
                  <a:cubicBezTo>
                    <a:pt x="20884" y="1191"/>
                    <a:pt x="20777" y="1298"/>
                    <a:pt x="20658" y="1418"/>
                  </a:cubicBezTo>
                  <a:cubicBezTo>
                    <a:pt x="20456" y="1632"/>
                    <a:pt x="20253" y="1870"/>
                    <a:pt x="20075" y="2108"/>
                  </a:cubicBezTo>
                  <a:cubicBezTo>
                    <a:pt x="19825" y="2430"/>
                    <a:pt x="19575" y="2787"/>
                    <a:pt x="19325" y="3192"/>
                  </a:cubicBezTo>
                  <a:lnTo>
                    <a:pt x="19301" y="3192"/>
                  </a:lnTo>
                  <a:cubicBezTo>
                    <a:pt x="18967" y="3239"/>
                    <a:pt x="18658" y="3394"/>
                    <a:pt x="18420" y="3632"/>
                  </a:cubicBezTo>
                  <a:cubicBezTo>
                    <a:pt x="18063" y="3977"/>
                    <a:pt x="17920" y="4418"/>
                    <a:pt x="17801" y="4775"/>
                  </a:cubicBezTo>
                  <a:cubicBezTo>
                    <a:pt x="17789" y="4823"/>
                    <a:pt x="17777" y="4870"/>
                    <a:pt x="17765" y="4906"/>
                  </a:cubicBezTo>
                  <a:cubicBezTo>
                    <a:pt x="17574" y="4858"/>
                    <a:pt x="17384" y="4811"/>
                    <a:pt x="17193" y="4775"/>
                  </a:cubicBezTo>
                  <a:cubicBezTo>
                    <a:pt x="16920" y="4727"/>
                    <a:pt x="16670" y="4704"/>
                    <a:pt x="16419" y="4704"/>
                  </a:cubicBezTo>
                  <a:cubicBezTo>
                    <a:pt x="16062" y="4704"/>
                    <a:pt x="15717" y="4751"/>
                    <a:pt x="15396" y="4858"/>
                  </a:cubicBezTo>
                  <a:cubicBezTo>
                    <a:pt x="15288" y="4894"/>
                    <a:pt x="15181" y="4954"/>
                    <a:pt x="15110" y="5037"/>
                  </a:cubicBezTo>
                  <a:cubicBezTo>
                    <a:pt x="14788" y="5085"/>
                    <a:pt x="14455" y="5192"/>
                    <a:pt x="14098" y="5370"/>
                  </a:cubicBezTo>
                  <a:cubicBezTo>
                    <a:pt x="13883" y="5478"/>
                    <a:pt x="13681" y="5597"/>
                    <a:pt x="13479" y="5751"/>
                  </a:cubicBezTo>
                  <a:cubicBezTo>
                    <a:pt x="13419" y="5763"/>
                    <a:pt x="13360" y="5787"/>
                    <a:pt x="13312" y="5823"/>
                  </a:cubicBezTo>
                  <a:cubicBezTo>
                    <a:pt x="12729" y="6168"/>
                    <a:pt x="12395" y="6716"/>
                    <a:pt x="12169" y="7180"/>
                  </a:cubicBezTo>
                  <a:cubicBezTo>
                    <a:pt x="10502" y="7252"/>
                    <a:pt x="8704" y="7585"/>
                    <a:pt x="6835" y="8180"/>
                  </a:cubicBezTo>
                  <a:cubicBezTo>
                    <a:pt x="5882" y="8478"/>
                    <a:pt x="4906" y="8835"/>
                    <a:pt x="3942" y="9252"/>
                  </a:cubicBezTo>
                  <a:cubicBezTo>
                    <a:pt x="3204" y="9573"/>
                    <a:pt x="2227" y="10026"/>
                    <a:pt x="1346" y="10692"/>
                  </a:cubicBezTo>
                  <a:cubicBezTo>
                    <a:pt x="1144" y="10847"/>
                    <a:pt x="953" y="11002"/>
                    <a:pt x="775" y="11169"/>
                  </a:cubicBezTo>
                  <a:lnTo>
                    <a:pt x="751" y="11193"/>
                  </a:lnTo>
                  <a:cubicBezTo>
                    <a:pt x="584" y="11347"/>
                    <a:pt x="346" y="11562"/>
                    <a:pt x="215" y="11883"/>
                  </a:cubicBezTo>
                  <a:cubicBezTo>
                    <a:pt x="1" y="12407"/>
                    <a:pt x="144" y="13014"/>
                    <a:pt x="656" y="13693"/>
                  </a:cubicBezTo>
                  <a:cubicBezTo>
                    <a:pt x="1227" y="14431"/>
                    <a:pt x="2132" y="14943"/>
                    <a:pt x="3263" y="15169"/>
                  </a:cubicBezTo>
                  <a:cubicBezTo>
                    <a:pt x="3716" y="15253"/>
                    <a:pt x="4204" y="15312"/>
                    <a:pt x="4751" y="15324"/>
                  </a:cubicBezTo>
                  <a:lnTo>
                    <a:pt x="4775" y="15324"/>
                  </a:lnTo>
                  <a:cubicBezTo>
                    <a:pt x="4680" y="15419"/>
                    <a:pt x="4585" y="15515"/>
                    <a:pt x="4501" y="15610"/>
                  </a:cubicBezTo>
                  <a:cubicBezTo>
                    <a:pt x="3870" y="16253"/>
                    <a:pt x="3477" y="16848"/>
                    <a:pt x="3287" y="17491"/>
                  </a:cubicBezTo>
                  <a:cubicBezTo>
                    <a:pt x="3096" y="18098"/>
                    <a:pt x="3144" y="18622"/>
                    <a:pt x="3454" y="19039"/>
                  </a:cubicBezTo>
                  <a:cubicBezTo>
                    <a:pt x="3775" y="19503"/>
                    <a:pt x="4251" y="19717"/>
                    <a:pt x="4585" y="19848"/>
                  </a:cubicBezTo>
                  <a:cubicBezTo>
                    <a:pt x="5061" y="20027"/>
                    <a:pt x="5573" y="20110"/>
                    <a:pt x="6180" y="20110"/>
                  </a:cubicBezTo>
                  <a:cubicBezTo>
                    <a:pt x="6418" y="20110"/>
                    <a:pt x="6656" y="20098"/>
                    <a:pt x="6930" y="20075"/>
                  </a:cubicBezTo>
                  <a:cubicBezTo>
                    <a:pt x="7561" y="20003"/>
                    <a:pt x="8288" y="19884"/>
                    <a:pt x="8942" y="19551"/>
                  </a:cubicBezTo>
                  <a:cubicBezTo>
                    <a:pt x="8954" y="19622"/>
                    <a:pt x="8966" y="19705"/>
                    <a:pt x="8978" y="19789"/>
                  </a:cubicBezTo>
                  <a:cubicBezTo>
                    <a:pt x="9061" y="20277"/>
                    <a:pt x="9228" y="20753"/>
                    <a:pt x="9466" y="21206"/>
                  </a:cubicBezTo>
                  <a:cubicBezTo>
                    <a:pt x="9514" y="21301"/>
                    <a:pt x="9597" y="21396"/>
                    <a:pt x="9681" y="21456"/>
                  </a:cubicBezTo>
                  <a:cubicBezTo>
                    <a:pt x="9823" y="21837"/>
                    <a:pt x="9990" y="22206"/>
                    <a:pt x="10193" y="22587"/>
                  </a:cubicBezTo>
                  <a:cubicBezTo>
                    <a:pt x="10538" y="23242"/>
                    <a:pt x="10978" y="23837"/>
                    <a:pt x="11478" y="24349"/>
                  </a:cubicBezTo>
                  <a:cubicBezTo>
                    <a:pt x="11824" y="24694"/>
                    <a:pt x="12133" y="24944"/>
                    <a:pt x="12455" y="25135"/>
                  </a:cubicBezTo>
                  <a:cubicBezTo>
                    <a:pt x="12490" y="25170"/>
                    <a:pt x="12538" y="25206"/>
                    <a:pt x="12586" y="25242"/>
                  </a:cubicBezTo>
                  <a:lnTo>
                    <a:pt x="12598" y="25242"/>
                  </a:lnTo>
                  <a:cubicBezTo>
                    <a:pt x="12907" y="25575"/>
                    <a:pt x="13241" y="25825"/>
                    <a:pt x="13586" y="25980"/>
                  </a:cubicBezTo>
                  <a:cubicBezTo>
                    <a:pt x="13824" y="26171"/>
                    <a:pt x="14098" y="26325"/>
                    <a:pt x="14384" y="26433"/>
                  </a:cubicBezTo>
                  <a:cubicBezTo>
                    <a:pt x="14467" y="26468"/>
                    <a:pt x="14550" y="26492"/>
                    <a:pt x="14645" y="26492"/>
                  </a:cubicBezTo>
                  <a:cubicBezTo>
                    <a:pt x="14717" y="26492"/>
                    <a:pt x="14776" y="26480"/>
                    <a:pt x="14836" y="26456"/>
                  </a:cubicBezTo>
                  <a:cubicBezTo>
                    <a:pt x="14895" y="26468"/>
                    <a:pt x="14943" y="26480"/>
                    <a:pt x="15003" y="26480"/>
                  </a:cubicBezTo>
                  <a:lnTo>
                    <a:pt x="15038" y="26480"/>
                  </a:lnTo>
                  <a:cubicBezTo>
                    <a:pt x="15419" y="26706"/>
                    <a:pt x="15824" y="26921"/>
                    <a:pt x="16241" y="27111"/>
                  </a:cubicBezTo>
                  <a:cubicBezTo>
                    <a:pt x="16658" y="27302"/>
                    <a:pt x="17098" y="27480"/>
                    <a:pt x="17539" y="27635"/>
                  </a:cubicBezTo>
                  <a:cubicBezTo>
                    <a:pt x="17991" y="27802"/>
                    <a:pt x="18479" y="27968"/>
                    <a:pt x="18991" y="28052"/>
                  </a:cubicBezTo>
                  <a:cubicBezTo>
                    <a:pt x="19348" y="28123"/>
                    <a:pt x="19729" y="28147"/>
                    <a:pt x="20122" y="28147"/>
                  </a:cubicBezTo>
                  <a:lnTo>
                    <a:pt x="20265" y="28147"/>
                  </a:lnTo>
                  <a:cubicBezTo>
                    <a:pt x="20325" y="28159"/>
                    <a:pt x="20396" y="28171"/>
                    <a:pt x="20468" y="28171"/>
                  </a:cubicBezTo>
                  <a:lnTo>
                    <a:pt x="20527" y="28183"/>
                  </a:lnTo>
                  <a:cubicBezTo>
                    <a:pt x="20753" y="28183"/>
                    <a:pt x="20920" y="28123"/>
                    <a:pt x="21075" y="28076"/>
                  </a:cubicBezTo>
                  <a:cubicBezTo>
                    <a:pt x="21396" y="27968"/>
                    <a:pt x="21611" y="27647"/>
                    <a:pt x="21599" y="27302"/>
                  </a:cubicBezTo>
                  <a:cubicBezTo>
                    <a:pt x="21575" y="26968"/>
                    <a:pt x="21337" y="26694"/>
                    <a:pt x="21003" y="26623"/>
                  </a:cubicBezTo>
                  <a:lnTo>
                    <a:pt x="20980" y="26623"/>
                  </a:lnTo>
                  <a:cubicBezTo>
                    <a:pt x="20932" y="26599"/>
                    <a:pt x="20884" y="26599"/>
                    <a:pt x="20837" y="26587"/>
                  </a:cubicBezTo>
                  <a:lnTo>
                    <a:pt x="20289" y="26468"/>
                  </a:lnTo>
                  <a:cubicBezTo>
                    <a:pt x="20158" y="26444"/>
                    <a:pt x="20039" y="26421"/>
                    <a:pt x="19932" y="26385"/>
                  </a:cubicBezTo>
                  <a:cubicBezTo>
                    <a:pt x="19896" y="26373"/>
                    <a:pt x="19884" y="26361"/>
                    <a:pt x="19872" y="26349"/>
                  </a:cubicBezTo>
                  <a:lnTo>
                    <a:pt x="19825" y="26254"/>
                  </a:lnTo>
                  <a:cubicBezTo>
                    <a:pt x="19801" y="26206"/>
                    <a:pt x="19789" y="26171"/>
                    <a:pt x="19777" y="26123"/>
                  </a:cubicBezTo>
                  <a:lnTo>
                    <a:pt x="19765" y="26087"/>
                  </a:lnTo>
                  <a:cubicBezTo>
                    <a:pt x="19741" y="26016"/>
                    <a:pt x="19706" y="25944"/>
                    <a:pt x="19658" y="25873"/>
                  </a:cubicBezTo>
                  <a:cubicBezTo>
                    <a:pt x="19646" y="25861"/>
                    <a:pt x="19646" y="25849"/>
                    <a:pt x="19634" y="25825"/>
                  </a:cubicBezTo>
                  <a:cubicBezTo>
                    <a:pt x="19396" y="25170"/>
                    <a:pt x="19253" y="24408"/>
                    <a:pt x="19206" y="23504"/>
                  </a:cubicBezTo>
                  <a:cubicBezTo>
                    <a:pt x="19194" y="23277"/>
                    <a:pt x="19194" y="23051"/>
                    <a:pt x="19194" y="22837"/>
                  </a:cubicBezTo>
                  <a:cubicBezTo>
                    <a:pt x="19206" y="22825"/>
                    <a:pt x="19206" y="22801"/>
                    <a:pt x="19217" y="22777"/>
                  </a:cubicBezTo>
                  <a:cubicBezTo>
                    <a:pt x="19277" y="22694"/>
                    <a:pt x="19325" y="22599"/>
                    <a:pt x="19348" y="22480"/>
                  </a:cubicBezTo>
                  <a:cubicBezTo>
                    <a:pt x="19444" y="21991"/>
                    <a:pt x="19444" y="21444"/>
                    <a:pt x="19337" y="20753"/>
                  </a:cubicBezTo>
                  <a:cubicBezTo>
                    <a:pt x="19313" y="20622"/>
                    <a:pt x="19277" y="20479"/>
                    <a:pt x="19241" y="20325"/>
                  </a:cubicBezTo>
                  <a:cubicBezTo>
                    <a:pt x="19241" y="20277"/>
                    <a:pt x="19241" y="20241"/>
                    <a:pt x="19241" y="20194"/>
                  </a:cubicBezTo>
                  <a:lnTo>
                    <a:pt x="19229" y="20146"/>
                  </a:lnTo>
                  <a:cubicBezTo>
                    <a:pt x="19229" y="19979"/>
                    <a:pt x="19217" y="19825"/>
                    <a:pt x="19194" y="19646"/>
                  </a:cubicBezTo>
                  <a:cubicBezTo>
                    <a:pt x="19158" y="19325"/>
                    <a:pt x="19086" y="19003"/>
                    <a:pt x="18991" y="18693"/>
                  </a:cubicBezTo>
                  <a:cubicBezTo>
                    <a:pt x="18801" y="18062"/>
                    <a:pt x="18503" y="17491"/>
                    <a:pt x="18098" y="16991"/>
                  </a:cubicBezTo>
                  <a:cubicBezTo>
                    <a:pt x="18086" y="16979"/>
                    <a:pt x="18074" y="16967"/>
                    <a:pt x="18074" y="16955"/>
                  </a:cubicBezTo>
                  <a:cubicBezTo>
                    <a:pt x="18074" y="16836"/>
                    <a:pt x="18039" y="16693"/>
                    <a:pt x="17979" y="16550"/>
                  </a:cubicBezTo>
                  <a:cubicBezTo>
                    <a:pt x="17943" y="16074"/>
                    <a:pt x="17634" y="15753"/>
                    <a:pt x="17432" y="15550"/>
                  </a:cubicBezTo>
                  <a:lnTo>
                    <a:pt x="17360" y="15479"/>
                  </a:lnTo>
                  <a:cubicBezTo>
                    <a:pt x="17277" y="15395"/>
                    <a:pt x="17205" y="15312"/>
                    <a:pt x="17122" y="15229"/>
                  </a:cubicBezTo>
                  <a:cubicBezTo>
                    <a:pt x="17170" y="15157"/>
                    <a:pt x="17205" y="15086"/>
                    <a:pt x="17241" y="15014"/>
                  </a:cubicBezTo>
                  <a:cubicBezTo>
                    <a:pt x="17432" y="14598"/>
                    <a:pt x="17527" y="14110"/>
                    <a:pt x="17491" y="13633"/>
                  </a:cubicBezTo>
                  <a:cubicBezTo>
                    <a:pt x="17491" y="13598"/>
                    <a:pt x="17491" y="13574"/>
                    <a:pt x="17491" y="13550"/>
                  </a:cubicBezTo>
                  <a:cubicBezTo>
                    <a:pt x="17598" y="13550"/>
                    <a:pt x="17693" y="13514"/>
                    <a:pt x="17789" y="13467"/>
                  </a:cubicBezTo>
                  <a:cubicBezTo>
                    <a:pt x="17836" y="13479"/>
                    <a:pt x="17884" y="13479"/>
                    <a:pt x="17932" y="13479"/>
                  </a:cubicBezTo>
                  <a:cubicBezTo>
                    <a:pt x="18074" y="13479"/>
                    <a:pt x="18205" y="13443"/>
                    <a:pt x="18336" y="13359"/>
                  </a:cubicBezTo>
                  <a:lnTo>
                    <a:pt x="18372" y="13336"/>
                  </a:lnTo>
                  <a:cubicBezTo>
                    <a:pt x="18598" y="13324"/>
                    <a:pt x="18801" y="13229"/>
                    <a:pt x="18932" y="13050"/>
                  </a:cubicBezTo>
                  <a:cubicBezTo>
                    <a:pt x="18956" y="13026"/>
                    <a:pt x="18967" y="13002"/>
                    <a:pt x="18991" y="12990"/>
                  </a:cubicBezTo>
                  <a:cubicBezTo>
                    <a:pt x="19134" y="12931"/>
                    <a:pt x="19265" y="12836"/>
                    <a:pt x="19348" y="12705"/>
                  </a:cubicBezTo>
                  <a:cubicBezTo>
                    <a:pt x="19372" y="12681"/>
                    <a:pt x="19396" y="12645"/>
                    <a:pt x="19408" y="12609"/>
                  </a:cubicBezTo>
                  <a:cubicBezTo>
                    <a:pt x="19515" y="12574"/>
                    <a:pt x="19598" y="12526"/>
                    <a:pt x="19682" y="12443"/>
                  </a:cubicBezTo>
                  <a:cubicBezTo>
                    <a:pt x="19825" y="12526"/>
                    <a:pt x="19979" y="12609"/>
                    <a:pt x="20146" y="12669"/>
                  </a:cubicBezTo>
                  <a:cubicBezTo>
                    <a:pt x="20194" y="12693"/>
                    <a:pt x="20253" y="12705"/>
                    <a:pt x="20313" y="12728"/>
                  </a:cubicBezTo>
                  <a:cubicBezTo>
                    <a:pt x="20349" y="12848"/>
                    <a:pt x="20396" y="12978"/>
                    <a:pt x="20456" y="13121"/>
                  </a:cubicBezTo>
                  <a:cubicBezTo>
                    <a:pt x="20503" y="13276"/>
                    <a:pt x="20575" y="13431"/>
                    <a:pt x="20646" y="13598"/>
                  </a:cubicBezTo>
                  <a:cubicBezTo>
                    <a:pt x="20670" y="13645"/>
                    <a:pt x="20706" y="13717"/>
                    <a:pt x="20753" y="13788"/>
                  </a:cubicBezTo>
                  <a:cubicBezTo>
                    <a:pt x="20765" y="13871"/>
                    <a:pt x="20777" y="13955"/>
                    <a:pt x="20801" y="14038"/>
                  </a:cubicBezTo>
                  <a:cubicBezTo>
                    <a:pt x="20837" y="14241"/>
                    <a:pt x="20896" y="14443"/>
                    <a:pt x="20956" y="14633"/>
                  </a:cubicBezTo>
                  <a:cubicBezTo>
                    <a:pt x="21051" y="14955"/>
                    <a:pt x="21337" y="15169"/>
                    <a:pt x="21670" y="15169"/>
                  </a:cubicBezTo>
                  <a:cubicBezTo>
                    <a:pt x="21694" y="15169"/>
                    <a:pt x="21753" y="15169"/>
                    <a:pt x="21789" y="15157"/>
                  </a:cubicBezTo>
                  <a:cubicBezTo>
                    <a:pt x="22170" y="15098"/>
                    <a:pt x="22468" y="14776"/>
                    <a:pt x="22504" y="14360"/>
                  </a:cubicBezTo>
                  <a:cubicBezTo>
                    <a:pt x="22515" y="14169"/>
                    <a:pt x="22468" y="14002"/>
                    <a:pt x="22432" y="13895"/>
                  </a:cubicBezTo>
                  <a:lnTo>
                    <a:pt x="22420" y="13860"/>
                  </a:lnTo>
                  <a:cubicBezTo>
                    <a:pt x="22361" y="13621"/>
                    <a:pt x="22265" y="13395"/>
                    <a:pt x="22170" y="13157"/>
                  </a:cubicBezTo>
                  <a:cubicBezTo>
                    <a:pt x="22158" y="13121"/>
                    <a:pt x="22134" y="13098"/>
                    <a:pt x="22111" y="13050"/>
                  </a:cubicBezTo>
                  <a:cubicBezTo>
                    <a:pt x="21992" y="12645"/>
                    <a:pt x="21837" y="12240"/>
                    <a:pt x="21658" y="11859"/>
                  </a:cubicBezTo>
                  <a:cubicBezTo>
                    <a:pt x="21587" y="11716"/>
                    <a:pt x="21480" y="11597"/>
                    <a:pt x="21337" y="11526"/>
                  </a:cubicBezTo>
                  <a:cubicBezTo>
                    <a:pt x="21265" y="11454"/>
                    <a:pt x="21194" y="11395"/>
                    <a:pt x="21134" y="11347"/>
                  </a:cubicBezTo>
                  <a:cubicBezTo>
                    <a:pt x="21039" y="11276"/>
                    <a:pt x="20932" y="11193"/>
                    <a:pt x="20837" y="11121"/>
                  </a:cubicBezTo>
                  <a:cubicBezTo>
                    <a:pt x="20849" y="11109"/>
                    <a:pt x="20896" y="11038"/>
                    <a:pt x="20896" y="11026"/>
                  </a:cubicBezTo>
                  <a:cubicBezTo>
                    <a:pt x="20932" y="10966"/>
                    <a:pt x="20968" y="10919"/>
                    <a:pt x="20991" y="10871"/>
                  </a:cubicBezTo>
                  <a:cubicBezTo>
                    <a:pt x="21027" y="10847"/>
                    <a:pt x="21051" y="10812"/>
                    <a:pt x="21087" y="10788"/>
                  </a:cubicBezTo>
                  <a:cubicBezTo>
                    <a:pt x="21122" y="10776"/>
                    <a:pt x="21158" y="10776"/>
                    <a:pt x="21206" y="10776"/>
                  </a:cubicBezTo>
                  <a:lnTo>
                    <a:pt x="21289" y="10788"/>
                  </a:lnTo>
                  <a:lnTo>
                    <a:pt x="21456" y="10788"/>
                  </a:lnTo>
                  <a:cubicBezTo>
                    <a:pt x="21539" y="10800"/>
                    <a:pt x="21623" y="10800"/>
                    <a:pt x="21706" y="10800"/>
                  </a:cubicBezTo>
                  <a:cubicBezTo>
                    <a:pt x="21777" y="10895"/>
                    <a:pt x="21837" y="10990"/>
                    <a:pt x="21908" y="11097"/>
                  </a:cubicBezTo>
                  <a:cubicBezTo>
                    <a:pt x="21980" y="11193"/>
                    <a:pt x="22039" y="11276"/>
                    <a:pt x="22111" y="11371"/>
                  </a:cubicBezTo>
                  <a:lnTo>
                    <a:pt x="22218" y="11574"/>
                  </a:lnTo>
                  <a:cubicBezTo>
                    <a:pt x="22349" y="11800"/>
                    <a:pt x="22539" y="11966"/>
                    <a:pt x="22766" y="12038"/>
                  </a:cubicBezTo>
                  <a:cubicBezTo>
                    <a:pt x="22777" y="12038"/>
                    <a:pt x="22777" y="12050"/>
                    <a:pt x="22789" y="12050"/>
                  </a:cubicBezTo>
                  <a:cubicBezTo>
                    <a:pt x="22849" y="12109"/>
                    <a:pt x="22920" y="12169"/>
                    <a:pt x="22992" y="12216"/>
                  </a:cubicBezTo>
                  <a:cubicBezTo>
                    <a:pt x="23123" y="12324"/>
                    <a:pt x="23254" y="12431"/>
                    <a:pt x="23385" y="12538"/>
                  </a:cubicBezTo>
                  <a:cubicBezTo>
                    <a:pt x="23516" y="12633"/>
                    <a:pt x="23670" y="12693"/>
                    <a:pt x="23825" y="12693"/>
                  </a:cubicBezTo>
                  <a:cubicBezTo>
                    <a:pt x="24242" y="12693"/>
                    <a:pt x="24575" y="12359"/>
                    <a:pt x="24587" y="11955"/>
                  </a:cubicBezTo>
                  <a:cubicBezTo>
                    <a:pt x="24587" y="11585"/>
                    <a:pt x="24385" y="11324"/>
                    <a:pt x="24313" y="11240"/>
                  </a:cubicBezTo>
                  <a:cubicBezTo>
                    <a:pt x="24242" y="11157"/>
                    <a:pt x="24170" y="11073"/>
                    <a:pt x="24099" y="10990"/>
                  </a:cubicBezTo>
                  <a:cubicBezTo>
                    <a:pt x="24004" y="10895"/>
                    <a:pt x="23897" y="10800"/>
                    <a:pt x="23801" y="10716"/>
                  </a:cubicBezTo>
                  <a:cubicBezTo>
                    <a:pt x="23742" y="10681"/>
                    <a:pt x="23694" y="10657"/>
                    <a:pt x="23635" y="10621"/>
                  </a:cubicBezTo>
                  <a:cubicBezTo>
                    <a:pt x="23587" y="10573"/>
                    <a:pt x="23528" y="10538"/>
                    <a:pt x="23468" y="10514"/>
                  </a:cubicBezTo>
                  <a:cubicBezTo>
                    <a:pt x="23420" y="10431"/>
                    <a:pt x="23242" y="10145"/>
                    <a:pt x="23242" y="10145"/>
                  </a:cubicBezTo>
                  <a:cubicBezTo>
                    <a:pt x="23194" y="10050"/>
                    <a:pt x="23135" y="9954"/>
                    <a:pt x="23075" y="9859"/>
                  </a:cubicBezTo>
                  <a:lnTo>
                    <a:pt x="22980" y="9704"/>
                  </a:lnTo>
                  <a:cubicBezTo>
                    <a:pt x="22968" y="9680"/>
                    <a:pt x="22944" y="9657"/>
                    <a:pt x="22920" y="9609"/>
                  </a:cubicBezTo>
                  <a:cubicBezTo>
                    <a:pt x="23027" y="9538"/>
                    <a:pt x="23123" y="9454"/>
                    <a:pt x="23218" y="9347"/>
                  </a:cubicBezTo>
                  <a:cubicBezTo>
                    <a:pt x="23754" y="8704"/>
                    <a:pt x="23611" y="7871"/>
                    <a:pt x="23551" y="7537"/>
                  </a:cubicBezTo>
                  <a:cubicBezTo>
                    <a:pt x="23539" y="7466"/>
                    <a:pt x="23539" y="7406"/>
                    <a:pt x="23516" y="7335"/>
                  </a:cubicBezTo>
                  <a:cubicBezTo>
                    <a:pt x="23504" y="7240"/>
                    <a:pt x="23468" y="7133"/>
                    <a:pt x="23444" y="7025"/>
                  </a:cubicBezTo>
                  <a:cubicBezTo>
                    <a:pt x="23301" y="6466"/>
                    <a:pt x="23123" y="5930"/>
                    <a:pt x="22896" y="5430"/>
                  </a:cubicBezTo>
                  <a:cubicBezTo>
                    <a:pt x="22754" y="5132"/>
                    <a:pt x="22599" y="4823"/>
                    <a:pt x="22432" y="4537"/>
                  </a:cubicBezTo>
                  <a:cubicBezTo>
                    <a:pt x="22361" y="4430"/>
                    <a:pt x="22301" y="4335"/>
                    <a:pt x="22242" y="4227"/>
                  </a:cubicBezTo>
                  <a:cubicBezTo>
                    <a:pt x="22265" y="4216"/>
                    <a:pt x="22385" y="4132"/>
                    <a:pt x="22385" y="4132"/>
                  </a:cubicBezTo>
                  <a:cubicBezTo>
                    <a:pt x="22504" y="4049"/>
                    <a:pt x="22611" y="3989"/>
                    <a:pt x="22706" y="3942"/>
                  </a:cubicBezTo>
                  <a:cubicBezTo>
                    <a:pt x="22789" y="3894"/>
                    <a:pt x="22920" y="3870"/>
                    <a:pt x="23027" y="3846"/>
                  </a:cubicBezTo>
                  <a:cubicBezTo>
                    <a:pt x="23385" y="3775"/>
                    <a:pt x="23778" y="3704"/>
                    <a:pt x="24218" y="3644"/>
                  </a:cubicBezTo>
                  <a:cubicBezTo>
                    <a:pt x="24504" y="3894"/>
                    <a:pt x="24885" y="4025"/>
                    <a:pt x="25278" y="4025"/>
                  </a:cubicBezTo>
                  <a:cubicBezTo>
                    <a:pt x="25361" y="4025"/>
                    <a:pt x="25433" y="4025"/>
                    <a:pt x="25516" y="4013"/>
                  </a:cubicBezTo>
                  <a:cubicBezTo>
                    <a:pt x="25921" y="3954"/>
                    <a:pt x="26302" y="3727"/>
                    <a:pt x="26516" y="3406"/>
                  </a:cubicBezTo>
                  <a:cubicBezTo>
                    <a:pt x="26683" y="3144"/>
                    <a:pt x="26742" y="2834"/>
                    <a:pt x="26659" y="2525"/>
                  </a:cubicBezTo>
                  <a:cubicBezTo>
                    <a:pt x="26576" y="2191"/>
                    <a:pt x="26278" y="1965"/>
                    <a:pt x="25921" y="1965"/>
                  </a:cubicBezTo>
                  <a:cubicBezTo>
                    <a:pt x="25611" y="1965"/>
                    <a:pt x="25325" y="2013"/>
                    <a:pt x="25052" y="2049"/>
                  </a:cubicBezTo>
                  <a:lnTo>
                    <a:pt x="24730" y="2096"/>
                  </a:lnTo>
                  <a:cubicBezTo>
                    <a:pt x="24432" y="2132"/>
                    <a:pt x="24135" y="2168"/>
                    <a:pt x="23837" y="2215"/>
                  </a:cubicBezTo>
                  <a:cubicBezTo>
                    <a:pt x="23504" y="2263"/>
                    <a:pt x="23158" y="2322"/>
                    <a:pt x="22801" y="2394"/>
                  </a:cubicBezTo>
                  <a:cubicBezTo>
                    <a:pt x="22396" y="2477"/>
                    <a:pt x="22039" y="2632"/>
                    <a:pt x="21694" y="2858"/>
                  </a:cubicBezTo>
                  <a:cubicBezTo>
                    <a:pt x="21527" y="2977"/>
                    <a:pt x="21349" y="3096"/>
                    <a:pt x="21170" y="3227"/>
                  </a:cubicBezTo>
                  <a:cubicBezTo>
                    <a:pt x="21122" y="3203"/>
                    <a:pt x="21075" y="3180"/>
                    <a:pt x="21027" y="3168"/>
                  </a:cubicBezTo>
                  <a:cubicBezTo>
                    <a:pt x="21277" y="2846"/>
                    <a:pt x="21539" y="2537"/>
                    <a:pt x="21825" y="2263"/>
                  </a:cubicBezTo>
                  <a:cubicBezTo>
                    <a:pt x="21908" y="2191"/>
                    <a:pt x="21980" y="2120"/>
                    <a:pt x="22063" y="2060"/>
                  </a:cubicBezTo>
                  <a:cubicBezTo>
                    <a:pt x="22099" y="2025"/>
                    <a:pt x="22146" y="2001"/>
                    <a:pt x="22230" y="1965"/>
                  </a:cubicBezTo>
                  <a:lnTo>
                    <a:pt x="22301" y="1930"/>
                  </a:lnTo>
                  <a:cubicBezTo>
                    <a:pt x="22396" y="1882"/>
                    <a:pt x="22504" y="1846"/>
                    <a:pt x="22611" y="1822"/>
                  </a:cubicBezTo>
                  <a:cubicBezTo>
                    <a:pt x="22885" y="1965"/>
                    <a:pt x="23182" y="2037"/>
                    <a:pt x="23492" y="2037"/>
                  </a:cubicBezTo>
                  <a:cubicBezTo>
                    <a:pt x="23837" y="2037"/>
                    <a:pt x="24170" y="1941"/>
                    <a:pt x="24456" y="1775"/>
                  </a:cubicBezTo>
                  <a:cubicBezTo>
                    <a:pt x="24706" y="1632"/>
                    <a:pt x="24992" y="1322"/>
                    <a:pt x="25004" y="906"/>
                  </a:cubicBezTo>
                  <a:cubicBezTo>
                    <a:pt x="25016" y="608"/>
                    <a:pt x="24873" y="334"/>
                    <a:pt x="24611" y="155"/>
                  </a:cubicBezTo>
                  <a:cubicBezTo>
                    <a:pt x="24456" y="48"/>
                    <a:pt x="24266" y="1"/>
                    <a:pt x="24051" y="1"/>
                  </a:cubicBezTo>
                  <a:close/>
                </a:path>
              </a:pathLst>
            </a:custGeom>
            <a:solidFill>
              <a:schemeClr val="dk2"/>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62;p38">
              <a:extLst>
                <a:ext uri="{FF2B5EF4-FFF2-40B4-BE49-F238E27FC236}">
                  <a16:creationId xmlns:a16="http://schemas.microsoft.com/office/drawing/2014/main" id="{86B04C4E-5617-D567-7BCD-5267801F11F2}"/>
                </a:ext>
              </a:extLst>
            </p:cNvPr>
            <p:cNvSpPr/>
            <p:nvPr/>
          </p:nvSpPr>
          <p:spPr>
            <a:xfrm>
              <a:off x="507348" y="3216165"/>
              <a:ext cx="824878" cy="869707"/>
            </a:xfrm>
            <a:custGeom>
              <a:avLst/>
              <a:gdLst/>
              <a:ahLst/>
              <a:cxnLst/>
              <a:rect l="l" t="t" r="r" b="b"/>
              <a:pathLst>
                <a:path w="25540" h="26928" extrusionOk="0">
                  <a:moveTo>
                    <a:pt x="19038" y="4550"/>
                  </a:moveTo>
                  <a:cubicBezTo>
                    <a:pt x="19236" y="4550"/>
                    <a:pt x="19432" y="4614"/>
                    <a:pt x="19610" y="4710"/>
                  </a:cubicBezTo>
                  <a:cubicBezTo>
                    <a:pt x="19765" y="4793"/>
                    <a:pt x="19920" y="4901"/>
                    <a:pt x="20063" y="5032"/>
                  </a:cubicBezTo>
                  <a:cubicBezTo>
                    <a:pt x="20218" y="5270"/>
                    <a:pt x="20265" y="5615"/>
                    <a:pt x="20134" y="5877"/>
                  </a:cubicBezTo>
                  <a:cubicBezTo>
                    <a:pt x="19980" y="6186"/>
                    <a:pt x="19587" y="6413"/>
                    <a:pt x="19241" y="6425"/>
                  </a:cubicBezTo>
                  <a:lnTo>
                    <a:pt x="19229" y="6425"/>
                  </a:lnTo>
                  <a:cubicBezTo>
                    <a:pt x="19206" y="6413"/>
                    <a:pt x="19170" y="6389"/>
                    <a:pt x="19146" y="6377"/>
                  </a:cubicBezTo>
                  <a:cubicBezTo>
                    <a:pt x="18991" y="6270"/>
                    <a:pt x="18837" y="6151"/>
                    <a:pt x="18694" y="6032"/>
                  </a:cubicBezTo>
                  <a:cubicBezTo>
                    <a:pt x="18622" y="5960"/>
                    <a:pt x="18551" y="5901"/>
                    <a:pt x="18491" y="5817"/>
                  </a:cubicBezTo>
                  <a:cubicBezTo>
                    <a:pt x="18479" y="5770"/>
                    <a:pt x="18456" y="5722"/>
                    <a:pt x="18444" y="5663"/>
                  </a:cubicBezTo>
                  <a:cubicBezTo>
                    <a:pt x="18372" y="5353"/>
                    <a:pt x="18408" y="5008"/>
                    <a:pt x="18539" y="4710"/>
                  </a:cubicBezTo>
                  <a:cubicBezTo>
                    <a:pt x="18587" y="4686"/>
                    <a:pt x="18634" y="4651"/>
                    <a:pt x="18682" y="4627"/>
                  </a:cubicBezTo>
                  <a:cubicBezTo>
                    <a:pt x="18798" y="4573"/>
                    <a:pt x="18918" y="4550"/>
                    <a:pt x="19038" y="4550"/>
                  </a:cubicBezTo>
                  <a:close/>
                  <a:moveTo>
                    <a:pt x="20325" y="5317"/>
                  </a:moveTo>
                  <a:lnTo>
                    <a:pt x="20325" y="5317"/>
                  </a:lnTo>
                  <a:cubicBezTo>
                    <a:pt x="20349" y="5353"/>
                    <a:pt x="20372" y="5389"/>
                    <a:pt x="20384" y="5424"/>
                  </a:cubicBezTo>
                  <a:cubicBezTo>
                    <a:pt x="20384" y="5436"/>
                    <a:pt x="20396" y="5460"/>
                    <a:pt x="20408" y="5472"/>
                  </a:cubicBezTo>
                  <a:cubicBezTo>
                    <a:pt x="20420" y="5508"/>
                    <a:pt x="20444" y="5532"/>
                    <a:pt x="20456" y="5555"/>
                  </a:cubicBezTo>
                  <a:cubicBezTo>
                    <a:pt x="20480" y="5627"/>
                    <a:pt x="20503" y="5698"/>
                    <a:pt x="20503" y="5782"/>
                  </a:cubicBezTo>
                  <a:cubicBezTo>
                    <a:pt x="20372" y="6103"/>
                    <a:pt x="20087" y="6365"/>
                    <a:pt x="19753" y="6472"/>
                  </a:cubicBezTo>
                  <a:lnTo>
                    <a:pt x="19730" y="6484"/>
                  </a:lnTo>
                  <a:cubicBezTo>
                    <a:pt x="19896" y="6401"/>
                    <a:pt x="20027" y="6306"/>
                    <a:pt x="20134" y="6175"/>
                  </a:cubicBezTo>
                  <a:cubicBezTo>
                    <a:pt x="20337" y="5936"/>
                    <a:pt x="20384" y="5615"/>
                    <a:pt x="20325" y="5317"/>
                  </a:cubicBezTo>
                  <a:close/>
                  <a:moveTo>
                    <a:pt x="20396" y="6186"/>
                  </a:moveTo>
                  <a:cubicBezTo>
                    <a:pt x="20337" y="6282"/>
                    <a:pt x="20253" y="6377"/>
                    <a:pt x="20158" y="6437"/>
                  </a:cubicBezTo>
                  <a:cubicBezTo>
                    <a:pt x="20039" y="6532"/>
                    <a:pt x="19908" y="6579"/>
                    <a:pt x="19777" y="6591"/>
                  </a:cubicBezTo>
                  <a:lnTo>
                    <a:pt x="19718" y="6591"/>
                  </a:lnTo>
                  <a:cubicBezTo>
                    <a:pt x="19980" y="6544"/>
                    <a:pt x="20230" y="6389"/>
                    <a:pt x="20396" y="6186"/>
                  </a:cubicBezTo>
                  <a:close/>
                  <a:moveTo>
                    <a:pt x="11955" y="7329"/>
                  </a:moveTo>
                  <a:cubicBezTo>
                    <a:pt x="11990" y="7365"/>
                    <a:pt x="12026" y="7377"/>
                    <a:pt x="12074" y="7377"/>
                  </a:cubicBezTo>
                  <a:cubicBezTo>
                    <a:pt x="12002" y="7556"/>
                    <a:pt x="11955" y="7734"/>
                    <a:pt x="11919" y="7913"/>
                  </a:cubicBezTo>
                  <a:cubicBezTo>
                    <a:pt x="11419" y="7996"/>
                    <a:pt x="10907" y="8091"/>
                    <a:pt x="10407" y="8187"/>
                  </a:cubicBezTo>
                  <a:cubicBezTo>
                    <a:pt x="10193" y="8206"/>
                    <a:pt x="9979" y="8226"/>
                    <a:pt x="9759" y="8226"/>
                  </a:cubicBezTo>
                  <a:cubicBezTo>
                    <a:pt x="9709" y="8226"/>
                    <a:pt x="9659" y="8225"/>
                    <a:pt x="9609" y="8222"/>
                  </a:cubicBezTo>
                  <a:cubicBezTo>
                    <a:pt x="9145" y="8211"/>
                    <a:pt x="8681" y="8175"/>
                    <a:pt x="8216" y="8175"/>
                  </a:cubicBezTo>
                  <a:cubicBezTo>
                    <a:pt x="7752" y="8187"/>
                    <a:pt x="7276" y="8222"/>
                    <a:pt x="6823" y="8282"/>
                  </a:cubicBezTo>
                  <a:cubicBezTo>
                    <a:pt x="6787" y="8282"/>
                    <a:pt x="6752" y="8294"/>
                    <a:pt x="6728" y="8294"/>
                  </a:cubicBezTo>
                  <a:cubicBezTo>
                    <a:pt x="7371" y="8091"/>
                    <a:pt x="8038" y="7913"/>
                    <a:pt x="8704" y="7770"/>
                  </a:cubicBezTo>
                  <a:cubicBezTo>
                    <a:pt x="9669" y="7556"/>
                    <a:pt x="10633" y="7425"/>
                    <a:pt x="11621" y="7341"/>
                  </a:cubicBezTo>
                  <a:cubicBezTo>
                    <a:pt x="11729" y="7341"/>
                    <a:pt x="11848" y="7329"/>
                    <a:pt x="11955" y="7329"/>
                  </a:cubicBezTo>
                  <a:close/>
                  <a:moveTo>
                    <a:pt x="15444" y="7917"/>
                  </a:moveTo>
                  <a:cubicBezTo>
                    <a:pt x="15513" y="7917"/>
                    <a:pt x="15581" y="7926"/>
                    <a:pt x="15646" y="7949"/>
                  </a:cubicBezTo>
                  <a:cubicBezTo>
                    <a:pt x="15705" y="7972"/>
                    <a:pt x="15741" y="8008"/>
                    <a:pt x="15765" y="8044"/>
                  </a:cubicBezTo>
                  <a:cubicBezTo>
                    <a:pt x="15217" y="8365"/>
                    <a:pt x="14705" y="8699"/>
                    <a:pt x="14193" y="9068"/>
                  </a:cubicBezTo>
                  <a:cubicBezTo>
                    <a:pt x="14098" y="9139"/>
                    <a:pt x="14015" y="9211"/>
                    <a:pt x="13919" y="9282"/>
                  </a:cubicBezTo>
                  <a:cubicBezTo>
                    <a:pt x="13860" y="9318"/>
                    <a:pt x="13800" y="9354"/>
                    <a:pt x="13729" y="9389"/>
                  </a:cubicBezTo>
                  <a:cubicBezTo>
                    <a:pt x="13669" y="9401"/>
                    <a:pt x="13598" y="9425"/>
                    <a:pt x="13538" y="9449"/>
                  </a:cubicBezTo>
                  <a:cubicBezTo>
                    <a:pt x="13372" y="9496"/>
                    <a:pt x="13205" y="9544"/>
                    <a:pt x="13038" y="9580"/>
                  </a:cubicBezTo>
                  <a:cubicBezTo>
                    <a:pt x="12717" y="9675"/>
                    <a:pt x="12395" y="9746"/>
                    <a:pt x="12062" y="9806"/>
                  </a:cubicBezTo>
                  <a:cubicBezTo>
                    <a:pt x="11812" y="9866"/>
                    <a:pt x="11550" y="9913"/>
                    <a:pt x="11300" y="9996"/>
                  </a:cubicBezTo>
                  <a:cubicBezTo>
                    <a:pt x="11871" y="9615"/>
                    <a:pt x="12455" y="9234"/>
                    <a:pt x="13050" y="8889"/>
                  </a:cubicBezTo>
                  <a:cubicBezTo>
                    <a:pt x="13538" y="8603"/>
                    <a:pt x="14038" y="8342"/>
                    <a:pt x="14538" y="8091"/>
                  </a:cubicBezTo>
                  <a:cubicBezTo>
                    <a:pt x="14729" y="8044"/>
                    <a:pt x="14931" y="8008"/>
                    <a:pt x="15122" y="7961"/>
                  </a:cubicBezTo>
                  <a:cubicBezTo>
                    <a:pt x="15224" y="7939"/>
                    <a:pt x="15335" y="7917"/>
                    <a:pt x="15444" y="7917"/>
                  </a:cubicBezTo>
                  <a:close/>
                  <a:moveTo>
                    <a:pt x="12038" y="8627"/>
                  </a:moveTo>
                  <a:cubicBezTo>
                    <a:pt x="12038" y="8663"/>
                    <a:pt x="12026" y="8699"/>
                    <a:pt x="12026" y="8746"/>
                  </a:cubicBezTo>
                  <a:cubicBezTo>
                    <a:pt x="12026" y="8800"/>
                    <a:pt x="12060" y="8827"/>
                    <a:pt x="12102" y="8827"/>
                  </a:cubicBezTo>
                  <a:cubicBezTo>
                    <a:pt x="12115" y="8827"/>
                    <a:pt x="12130" y="8824"/>
                    <a:pt x="12145" y="8818"/>
                  </a:cubicBezTo>
                  <a:lnTo>
                    <a:pt x="12145" y="8818"/>
                  </a:lnTo>
                  <a:cubicBezTo>
                    <a:pt x="12121" y="8901"/>
                    <a:pt x="12110" y="8996"/>
                    <a:pt x="12098" y="9092"/>
                  </a:cubicBezTo>
                  <a:cubicBezTo>
                    <a:pt x="12098" y="9139"/>
                    <a:pt x="12145" y="9175"/>
                    <a:pt x="12181" y="9175"/>
                  </a:cubicBezTo>
                  <a:cubicBezTo>
                    <a:pt x="11919" y="9342"/>
                    <a:pt x="11657" y="9508"/>
                    <a:pt x="11395" y="9675"/>
                  </a:cubicBezTo>
                  <a:cubicBezTo>
                    <a:pt x="11205" y="9794"/>
                    <a:pt x="11014" y="9925"/>
                    <a:pt x="10836" y="10044"/>
                  </a:cubicBezTo>
                  <a:cubicBezTo>
                    <a:pt x="10836" y="9949"/>
                    <a:pt x="10847" y="9854"/>
                    <a:pt x="10871" y="9770"/>
                  </a:cubicBezTo>
                  <a:cubicBezTo>
                    <a:pt x="10907" y="9627"/>
                    <a:pt x="10990" y="9508"/>
                    <a:pt x="11086" y="9413"/>
                  </a:cubicBezTo>
                  <a:cubicBezTo>
                    <a:pt x="11109" y="9389"/>
                    <a:pt x="11109" y="9354"/>
                    <a:pt x="11086" y="9330"/>
                  </a:cubicBezTo>
                  <a:cubicBezTo>
                    <a:pt x="11121" y="9294"/>
                    <a:pt x="11145" y="9258"/>
                    <a:pt x="11181" y="9223"/>
                  </a:cubicBezTo>
                  <a:cubicBezTo>
                    <a:pt x="11348" y="9044"/>
                    <a:pt x="11526" y="8877"/>
                    <a:pt x="11717" y="8746"/>
                  </a:cubicBezTo>
                  <a:cubicBezTo>
                    <a:pt x="11824" y="8699"/>
                    <a:pt x="11931" y="8663"/>
                    <a:pt x="12038" y="8627"/>
                  </a:cubicBezTo>
                  <a:close/>
                  <a:moveTo>
                    <a:pt x="15816" y="4957"/>
                  </a:moveTo>
                  <a:cubicBezTo>
                    <a:pt x="16033" y="4957"/>
                    <a:pt x="16248" y="4980"/>
                    <a:pt x="16455" y="5020"/>
                  </a:cubicBezTo>
                  <a:cubicBezTo>
                    <a:pt x="16693" y="5067"/>
                    <a:pt x="16920" y="5139"/>
                    <a:pt x="17146" y="5198"/>
                  </a:cubicBezTo>
                  <a:cubicBezTo>
                    <a:pt x="17313" y="5258"/>
                    <a:pt x="17479" y="5317"/>
                    <a:pt x="17646" y="5365"/>
                  </a:cubicBezTo>
                  <a:cubicBezTo>
                    <a:pt x="17682" y="5651"/>
                    <a:pt x="17813" y="5925"/>
                    <a:pt x="17956" y="6175"/>
                  </a:cubicBezTo>
                  <a:cubicBezTo>
                    <a:pt x="18039" y="6401"/>
                    <a:pt x="18134" y="6639"/>
                    <a:pt x="18241" y="6853"/>
                  </a:cubicBezTo>
                  <a:cubicBezTo>
                    <a:pt x="18467" y="7341"/>
                    <a:pt x="18825" y="7782"/>
                    <a:pt x="19337" y="7984"/>
                  </a:cubicBezTo>
                  <a:cubicBezTo>
                    <a:pt x="19301" y="7996"/>
                    <a:pt x="19265" y="8020"/>
                    <a:pt x="19253" y="8068"/>
                  </a:cubicBezTo>
                  <a:cubicBezTo>
                    <a:pt x="19229" y="8068"/>
                    <a:pt x="19206" y="8068"/>
                    <a:pt x="19194" y="8080"/>
                  </a:cubicBezTo>
                  <a:cubicBezTo>
                    <a:pt x="19134" y="8091"/>
                    <a:pt x="19087" y="8163"/>
                    <a:pt x="19122" y="8222"/>
                  </a:cubicBezTo>
                  <a:lnTo>
                    <a:pt x="19134" y="8246"/>
                  </a:lnTo>
                  <a:cubicBezTo>
                    <a:pt x="19099" y="8246"/>
                    <a:pt x="19075" y="8258"/>
                    <a:pt x="19051" y="8282"/>
                  </a:cubicBezTo>
                  <a:cubicBezTo>
                    <a:pt x="19041" y="8253"/>
                    <a:pt x="19018" y="8240"/>
                    <a:pt x="18994" y="8240"/>
                  </a:cubicBezTo>
                  <a:cubicBezTo>
                    <a:pt x="18960" y="8240"/>
                    <a:pt x="18925" y="8268"/>
                    <a:pt x="18932" y="8318"/>
                  </a:cubicBezTo>
                  <a:lnTo>
                    <a:pt x="18932" y="8330"/>
                  </a:lnTo>
                  <a:cubicBezTo>
                    <a:pt x="18884" y="8330"/>
                    <a:pt x="18837" y="8377"/>
                    <a:pt x="18860" y="8437"/>
                  </a:cubicBezTo>
                  <a:cubicBezTo>
                    <a:pt x="18884" y="8568"/>
                    <a:pt x="18932" y="8699"/>
                    <a:pt x="18956" y="8842"/>
                  </a:cubicBezTo>
                  <a:cubicBezTo>
                    <a:pt x="18956" y="8925"/>
                    <a:pt x="18944" y="9020"/>
                    <a:pt x="18932" y="9104"/>
                  </a:cubicBezTo>
                  <a:cubicBezTo>
                    <a:pt x="18884" y="8913"/>
                    <a:pt x="18789" y="8746"/>
                    <a:pt x="18682" y="8592"/>
                  </a:cubicBezTo>
                  <a:cubicBezTo>
                    <a:pt x="18667" y="8573"/>
                    <a:pt x="18646" y="8565"/>
                    <a:pt x="18625" y="8565"/>
                  </a:cubicBezTo>
                  <a:cubicBezTo>
                    <a:pt x="18582" y="8565"/>
                    <a:pt x="18542" y="8602"/>
                    <a:pt x="18575" y="8651"/>
                  </a:cubicBezTo>
                  <a:cubicBezTo>
                    <a:pt x="18670" y="8830"/>
                    <a:pt x="18694" y="9020"/>
                    <a:pt x="18718" y="9211"/>
                  </a:cubicBezTo>
                  <a:lnTo>
                    <a:pt x="18718" y="9246"/>
                  </a:lnTo>
                  <a:cubicBezTo>
                    <a:pt x="18706" y="9258"/>
                    <a:pt x="18682" y="9282"/>
                    <a:pt x="18670" y="9294"/>
                  </a:cubicBezTo>
                  <a:cubicBezTo>
                    <a:pt x="18670" y="9211"/>
                    <a:pt x="18670" y="9127"/>
                    <a:pt x="18658" y="9044"/>
                  </a:cubicBezTo>
                  <a:cubicBezTo>
                    <a:pt x="18658" y="8983"/>
                    <a:pt x="18605" y="8950"/>
                    <a:pt x="18555" y="8950"/>
                  </a:cubicBezTo>
                  <a:cubicBezTo>
                    <a:pt x="18507" y="8950"/>
                    <a:pt x="18462" y="8980"/>
                    <a:pt x="18467" y="9044"/>
                  </a:cubicBezTo>
                  <a:cubicBezTo>
                    <a:pt x="18467" y="9056"/>
                    <a:pt x="18456" y="9068"/>
                    <a:pt x="18456" y="9092"/>
                  </a:cubicBezTo>
                  <a:cubicBezTo>
                    <a:pt x="18444" y="9044"/>
                    <a:pt x="18420" y="8996"/>
                    <a:pt x="18396" y="8961"/>
                  </a:cubicBezTo>
                  <a:cubicBezTo>
                    <a:pt x="18384" y="8941"/>
                    <a:pt x="18368" y="8933"/>
                    <a:pt x="18351" y="8933"/>
                  </a:cubicBezTo>
                  <a:cubicBezTo>
                    <a:pt x="18317" y="8933"/>
                    <a:pt x="18285" y="8968"/>
                    <a:pt x="18301" y="9008"/>
                  </a:cubicBezTo>
                  <a:cubicBezTo>
                    <a:pt x="18337" y="9092"/>
                    <a:pt x="18348" y="9175"/>
                    <a:pt x="18348" y="9258"/>
                  </a:cubicBezTo>
                  <a:cubicBezTo>
                    <a:pt x="18325" y="9270"/>
                    <a:pt x="18289" y="9294"/>
                    <a:pt x="18289" y="9342"/>
                  </a:cubicBezTo>
                  <a:cubicBezTo>
                    <a:pt x="18277" y="9377"/>
                    <a:pt x="18277" y="9425"/>
                    <a:pt x="18265" y="9461"/>
                  </a:cubicBezTo>
                  <a:cubicBezTo>
                    <a:pt x="18217" y="9485"/>
                    <a:pt x="18206" y="9556"/>
                    <a:pt x="18253" y="9592"/>
                  </a:cubicBezTo>
                  <a:lnTo>
                    <a:pt x="18241" y="9615"/>
                  </a:lnTo>
                  <a:cubicBezTo>
                    <a:pt x="18232" y="9614"/>
                    <a:pt x="18222" y="9613"/>
                    <a:pt x="18212" y="9613"/>
                  </a:cubicBezTo>
                  <a:cubicBezTo>
                    <a:pt x="18157" y="9613"/>
                    <a:pt x="18095" y="9641"/>
                    <a:pt x="18075" y="9711"/>
                  </a:cubicBezTo>
                  <a:cubicBezTo>
                    <a:pt x="18051" y="9806"/>
                    <a:pt x="18027" y="9901"/>
                    <a:pt x="17991" y="10008"/>
                  </a:cubicBezTo>
                  <a:cubicBezTo>
                    <a:pt x="18003" y="9949"/>
                    <a:pt x="18015" y="9901"/>
                    <a:pt x="18027" y="9842"/>
                  </a:cubicBezTo>
                  <a:cubicBezTo>
                    <a:pt x="18051" y="9746"/>
                    <a:pt x="17979" y="9687"/>
                    <a:pt x="17908" y="9675"/>
                  </a:cubicBezTo>
                  <a:cubicBezTo>
                    <a:pt x="17932" y="9496"/>
                    <a:pt x="17932" y="9330"/>
                    <a:pt x="17860" y="9175"/>
                  </a:cubicBezTo>
                  <a:cubicBezTo>
                    <a:pt x="17852" y="9150"/>
                    <a:pt x="17834" y="9140"/>
                    <a:pt x="17814" y="9140"/>
                  </a:cubicBezTo>
                  <a:cubicBezTo>
                    <a:pt x="17776" y="9140"/>
                    <a:pt x="17733" y="9176"/>
                    <a:pt x="17741" y="9223"/>
                  </a:cubicBezTo>
                  <a:cubicBezTo>
                    <a:pt x="17777" y="9377"/>
                    <a:pt x="17741" y="9532"/>
                    <a:pt x="17705" y="9687"/>
                  </a:cubicBezTo>
                  <a:cubicBezTo>
                    <a:pt x="17682" y="9746"/>
                    <a:pt x="17670" y="9818"/>
                    <a:pt x="17646" y="9889"/>
                  </a:cubicBezTo>
                  <a:cubicBezTo>
                    <a:pt x="17575" y="9985"/>
                    <a:pt x="17491" y="10068"/>
                    <a:pt x="17408" y="10163"/>
                  </a:cubicBezTo>
                  <a:cubicBezTo>
                    <a:pt x="17408" y="10020"/>
                    <a:pt x="17408" y="9877"/>
                    <a:pt x="17384" y="9735"/>
                  </a:cubicBezTo>
                  <a:cubicBezTo>
                    <a:pt x="17384" y="9671"/>
                    <a:pt x="17315" y="9629"/>
                    <a:pt x="17248" y="9629"/>
                  </a:cubicBezTo>
                  <a:cubicBezTo>
                    <a:pt x="17215" y="9629"/>
                    <a:pt x="17182" y="9639"/>
                    <a:pt x="17158" y="9663"/>
                  </a:cubicBezTo>
                  <a:lnTo>
                    <a:pt x="16789" y="10104"/>
                  </a:lnTo>
                  <a:lnTo>
                    <a:pt x="16765" y="10092"/>
                  </a:lnTo>
                  <a:lnTo>
                    <a:pt x="16777" y="10068"/>
                  </a:lnTo>
                  <a:cubicBezTo>
                    <a:pt x="16801" y="10020"/>
                    <a:pt x="16777" y="9985"/>
                    <a:pt x="16729" y="9961"/>
                  </a:cubicBezTo>
                  <a:cubicBezTo>
                    <a:pt x="16729" y="9901"/>
                    <a:pt x="16741" y="9842"/>
                    <a:pt x="16741" y="9794"/>
                  </a:cubicBezTo>
                  <a:cubicBezTo>
                    <a:pt x="16749" y="9713"/>
                    <a:pt x="16691" y="9676"/>
                    <a:pt x="16626" y="9676"/>
                  </a:cubicBezTo>
                  <a:cubicBezTo>
                    <a:pt x="16596" y="9676"/>
                    <a:pt x="16565" y="9684"/>
                    <a:pt x="16539" y="9699"/>
                  </a:cubicBezTo>
                  <a:cubicBezTo>
                    <a:pt x="16455" y="9770"/>
                    <a:pt x="16384" y="9842"/>
                    <a:pt x="16301" y="9901"/>
                  </a:cubicBezTo>
                  <a:cubicBezTo>
                    <a:pt x="16289" y="9913"/>
                    <a:pt x="16277" y="9913"/>
                    <a:pt x="16265" y="9925"/>
                  </a:cubicBezTo>
                  <a:lnTo>
                    <a:pt x="16241" y="9973"/>
                  </a:lnTo>
                  <a:lnTo>
                    <a:pt x="16181" y="10020"/>
                  </a:lnTo>
                  <a:lnTo>
                    <a:pt x="16122" y="10020"/>
                  </a:lnTo>
                  <a:cubicBezTo>
                    <a:pt x="16134" y="9937"/>
                    <a:pt x="16134" y="9842"/>
                    <a:pt x="16146" y="9758"/>
                  </a:cubicBezTo>
                  <a:cubicBezTo>
                    <a:pt x="16146" y="9723"/>
                    <a:pt x="16134" y="9699"/>
                    <a:pt x="16122" y="9675"/>
                  </a:cubicBezTo>
                  <a:cubicBezTo>
                    <a:pt x="16146" y="9615"/>
                    <a:pt x="16158" y="9568"/>
                    <a:pt x="16181" y="9508"/>
                  </a:cubicBezTo>
                  <a:cubicBezTo>
                    <a:pt x="16197" y="9453"/>
                    <a:pt x="16145" y="9409"/>
                    <a:pt x="16098" y="9409"/>
                  </a:cubicBezTo>
                  <a:cubicBezTo>
                    <a:pt x="16074" y="9409"/>
                    <a:pt x="16051" y="9420"/>
                    <a:pt x="16039" y="9449"/>
                  </a:cubicBezTo>
                  <a:cubicBezTo>
                    <a:pt x="16027" y="9473"/>
                    <a:pt x="16015" y="9496"/>
                    <a:pt x="16003" y="9520"/>
                  </a:cubicBezTo>
                  <a:cubicBezTo>
                    <a:pt x="15979" y="9508"/>
                    <a:pt x="15955" y="9485"/>
                    <a:pt x="15931" y="9485"/>
                  </a:cubicBezTo>
                  <a:cubicBezTo>
                    <a:pt x="15920" y="9461"/>
                    <a:pt x="15896" y="9449"/>
                    <a:pt x="15872" y="9437"/>
                  </a:cubicBezTo>
                  <a:cubicBezTo>
                    <a:pt x="15884" y="9389"/>
                    <a:pt x="15884" y="9342"/>
                    <a:pt x="15848" y="9294"/>
                  </a:cubicBezTo>
                  <a:cubicBezTo>
                    <a:pt x="15820" y="9251"/>
                    <a:pt x="15782" y="9230"/>
                    <a:pt x="15742" y="9230"/>
                  </a:cubicBezTo>
                  <a:cubicBezTo>
                    <a:pt x="15715" y="9230"/>
                    <a:pt x="15686" y="9239"/>
                    <a:pt x="15658" y="9258"/>
                  </a:cubicBezTo>
                  <a:lnTo>
                    <a:pt x="15646" y="9246"/>
                  </a:lnTo>
                  <a:cubicBezTo>
                    <a:pt x="15658" y="9223"/>
                    <a:pt x="15670" y="9199"/>
                    <a:pt x="15693" y="9175"/>
                  </a:cubicBezTo>
                  <a:cubicBezTo>
                    <a:pt x="15741" y="9115"/>
                    <a:pt x="15705" y="9044"/>
                    <a:pt x="15658" y="9020"/>
                  </a:cubicBezTo>
                  <a:cubicBezTo>
                    <a:pt x="15729" y="8949"/>
                    <a:pt x="15693" y="8853"/>
                    <a:pt x="15634" y="8818"/>
                  </a:cubicBezTo>
                  <a:cubicBezTo>
                    <a:pt x="15908" y="8627"/>
                    <a:pt x="16193" y="8413"/>
                    <a:pt x="16181" y="8068"/>
                  </a:cubicBezTo>
                  <a:cubicBezTo>
                    <a:pt x="16229" y="8008"/>
                    <a:pt x="16193" y="7925"/>
                    <a:pt x="16134" y="7889"/>
                  </a:cubicBezTo>
                  <a:cubicBezTo>
                    <a:pt x="16062" y="7746"/>
                    <a:pt x="15920" y="7639"/>
                    <a:pt x="15765" y="7568"/>
                  </a:cubicBezTo>
                  <a:cubicBezTo>
                    <a:pt x="15654" y="7522"/>
                    <a:pt x="15532" y="7494"/>
                    <a:pt x="15411" y="7494"/>
                  </a:cubicBezTo>
                  <a:cubicBezTo>
                    <a:pt x="15312" y="7494"/>
                    <a:pt x="15213" y="7513"/>
                    <a:pt x="15122" y="7556"/>
                  </a:cubicBezTo>
                  <a:cubicBezTo>
                    <a:pt x="15062" y="7580"/>
                    <a:pt x="15050" y="7639"/>
                    <a:pt x="15062" y="7699"/>
                  </a:cubicBezTo>
                  <a:cubicBezTo>
                    <a:pt x="15015" y="7722"/>
                    <a:pt x="14967" y="7734"/>
                    <a:pt x="14919" y="7758"/>
                  </a:cubicBezTo>
                  <a:cubicBezTo>
                    <a:pt x="14943" y="7746"/>
                    <a:pt x="14967" y="7722"/>
                    <a:pt x="14991" y="7710"/>
                  </a:cubicBezTo>
                  <a:cubicBezTo>
                    <a:pt x="15077" y="7646"/>
                    <a:pt x="15007" y="7503"/>
                    <a:pt x="14905" y="7503"/>
                  </a:cubicBezTo>
                  <a:cubicBezTo>
                    <a:pt x="14894" y="7503"/>
                    <a:pt x="14883" y="7505"/>
                    <a:pt x="14872" y="7508"/>
                  </a:cubicBezTo>
                  <a:cubicBezTo>
                    <a:pt x="14824" y="7520"/>
                    <a:pt x="14777" y="7544"/>
                    <a:pt x="14741" y="7591"/>
                  </a:cubicBezTo>
                  <a:cubicBezTo>
                    <a:pt x="14693" y="7627"/>
                    <a:pt x="14646" y="7663"/>
                    <a:pt x="14586" y="7699"/>
                  </a:cubicBezTo>
                  <a:cubicBezTo>
                    <a:pt x="14574" y="7699"/>
                    <a:pt x="14550" y="7699"/>
                    <a:pt x="14538" y="7710"/>
                  </a:cubicBezTo>
                  <a:cubicBezTo>
                    <a:pt x="14491" y="7722"/>
                    <a:pt x="14455" y="7758"/>
                    <a:pt x="14419" y="7782"/>
                  </a:cubicBezTo>
                  <a:cubicBezTo>
                    <a:pt x="14464" y="7692"/>
                    <a:pt x="14393" y="7602"/>
                    <a:pt x="14305" y="7602"/>
                  </a:cubicBezTo>
                  <a:cubicBezTo>
                    <a:pt x="14299" y="7602"/>
                    <a:pt x="14294" y="7603"/>
                    <a:pt x="14288" y="7603"/>
                  </a:cubicBezTo>
                  <a:lnTo>
                    <a:pt x="14253" y="7615"/>
                  </a:lnTo>
                  <a:cubicBezTo>
                    <a:pt x="14217" y="7639"/>
                    <a:pt x="14181" y="7651"/>
                    <a:pt x="14157" y="7675"/>
                  </a:cubicBezTo>
                  <a:lnTo>
                    <a:pt x="14146" y="7675"/>
                  </a:lnTo>
                  <a:cubicBezTo>
                    <a:pt x="14217" y="7591"/>
                    <a:pt x="14276" y="7508"/>
                    <a:pt x="14312" y="7425"/>
                  </a:cubicBezTo>
                  <a:cubicBezTo>
                    <a:pt x="14348" y="7353"/>
                    <a:pt x="14296" y="7281"/>
                    <a:pt x="14232" y="7281"/>
                  </a:cubicBezTo>
                  <a:cubicBezTo>
                    <a:pt x="14211" y="7281"/>
                    <a:pt x="14190" y="7288"/>
                    <a:pt x="14169" y="7306"/>
                  </a:cubicBezTo>
                  <a:lnTo>
                    <a:pt x="14166" y="7312"/>
                  </a:lnTo>
                  <a:lnTo>
                    <a:pt x="14166" y="7312"/>
                  </a:lnTo>
                  <a:cubicBezTo>
                    <a:pt x="14184" y="7260"/>
                    <a:pt x="14141" y="7199"/>
                    <a:pt x="14090" y="7199"/>
                  </a:cubicBezTo>
                  <a:cubicBezTo>
                    <a:pt x="14073" y="7199"/>
                    <a:pt x="14055" y="7206"/>
                    <a:pt x="14038" y="7222"/>
                  </a:cubicBezTo>
                  <a:lnTo>
                    <a:pt x="13967" y="7294"/>
                  </a:lnTo>
                  <a:cubicBezTo>
                    <a:pt x="13943" y="7270"/>
                    <a:pt x="13919" y="7246"/>
                    <a:pt x="13895" y="7246"/>
                  </a:cubicBezTo>
                  <a:cubicBezTo>
                    <a:pt x="13979" y="7115"/>
                    <a:pt x="14074" y="6996"/>
                    <a:pt x="14181" y="6877"/>
                  </a:cubicBezTo>
                  <a:cubicBezTo>
                    <a:pt x="14226" y="6823"/>
                    <a:pt x="14176" y="6741"/>
                    <a:pt x="14117" y="6741"/>
                  </a:cubicBezTo>
                  <a:cubicBezTo>
                    <a:pt x="14099" y="6741"/>
                    <a:pt x="14079" y="6750"/>
                    <a:pt x="14062" y="6770"/>
                  </a:cubicBezTo>
                  <a:cubicBezTo>
                    <a:pt x="13955" y="6877"/>
                    <a:pt x="13836" y="7008"/>
                    <a:pt x="13729" y="7127"/>
                  </a:cubicBezTo>
                  <a:cubicBezTo>
                    <a:pt x="13717" y="7091"/>
                    <a:pt x="13681" y="7068"/>
                    <a:pt x="13634" y="7056"/>
                  </a:cubicBezTo>
                  <a:cubicBezTo>
                    <a:pt x="13776" y="6877"/>
                    <a:pt x="13943" y="6710"/>
                    <a:pt x="14110" y="6556"/>
                  </a:cubicBezTo>
                  <a:cubicBezTo>
                    <a:pt x="14167" y="6508"/>
                    <a:pt x="14111" y="6431"/>
                    <a:pt x="14049" y="6431"/>
                  </a:cubicBezTo>
                  <a:cubicBezTo>
                    <a:pt x="14034" y="6431"/>
                    <a:pt x="14017" y="6436"/>
                    <a:pt x="14003" y="6448"/>
                  </a:cubicBezTo>
                  <a:cubicBezTo>
                    <a:pt x="13884" y="6556"/>
                    <a:pt x="13776" y="6663"/>
                    <a:pt x="13657" y="6770"/>
                  </a:cubicBezTo>
                  <a:cubicBezTo>
                    <a:pt x="13637" y="6729"/>
                    <a:pt x="13589" y="6696"/>
                    <a:pt x="13546" y="6696"/>
                  </a:cubicBezTo>
                  <a:cubicBezTo>
                    <a:pt x="13539" y="6696"/>
                    <a:pt x="13533" y="6697"/>
                    <a:pt x="13526" y="6698"/>
                  </a:cubicBezTo>
                  <a:cubicBezTo>
                    <a:pt x="13693" y="6496"/>
                    <a:pt x="13895" y="6306"/>
                    <a:pt x="14122" y="6151"/>
                  </a:cubicBezTo>
                  <a:cubicBezTo>
                    <a:pt x="14183" y="6120"/>
                    <a:pt x="14148" y="6036"/>
                    <a:pt x="14091" y="6036"/>
                  </a:cubicBezTo>
                  <a:cubicBezTo>
                    <a:pt x="14082" y="6036"/>
                    <a:pt x="14072" y="6039"/>
                    <a:pt x="14062" y="6044"/>
                  </a:cubicBezTo>
                  <a:cubicBezTo>
                    <a:pt x="13895" y="6127"/>
                    <a:pt x="13741" y="6246"/>
                    <a:pt x="13598" y="6377"/>
                  </a:cubicBezTo>
                  <a:lnTo>
                    <a:pt x="13610" y="6353"/>
                  </a:lnTo>
                  <a:cubicBezTo>
                    <a:pt x="13643" y="6303"/>
                    <a:pt x="13594" y="6252"/>
                    <a:pt x="13541" y="6252"/>
                  </a:cubicBezTo>
                  <a:cubicBezTo>
                    <a:pt x="13519" y="6252"/>
                    <a:pt x="13496" y="6261"/>
                    <a:pt x="13479" y="6282"/>
                  </a:cubicBezTo>
                  <a:lnTo>
                    <a:pt x="13479" y="6294"/>
                  </a:lnTo>
                  <a:lnTo>
                    <a:pt x="13455" y="6270"/>
                  </a:lnTo>
                  <a:cubicBezTo>
                    <a:pt x="13514" y="6210"/>
                    <a:pt x="13562" y="6139"/>
                    <a:pt x="13622" y="6079"/>
                  </a:cubicBezTo>
                  <a:cubicBezTo>
                    <a:pt x="13645" y="6067"/>
                    <a:pt x="13657" y="6056"/>
                    <a:pt x="13681" y="6056"/>
                  </a:cubicBezTo>
                  <a:cubicBezTo>
                    <a:pt x="13717" y="6044"/>
                    <a:pt x="13729" y="5996"/>
                    <a:pt x="13717" y="5972"/>
                  </a:cubicBezTo>
                  <a:cubicBezTo>
                    <a:pt x="13741" y="5948"/>
                    <a:pt x="13753" y="5925"/>
                    <a:pt x="13776" y="5901"/>
                  </a:cubicBezTo>
                  <a:cubicBezTo>
                    <a:pt x="13832" y="5845"/>
                    <a:pt x="13779" y="5760"/>
                    <a:pt x="13719" y="5760"/>
                  </a:cubicBezTo>
                  <a:cubicBezTo>
                    <a:pt x="13702" y="5760"/>
                    <a:pt x="13685" y="5766"/>
                    <a:pt x="13669" y="5782"/>
                  </a:cubicBezTo>
                  <a:cubicBezTo>
                    <a:pt x="13586" y="5865"/>
                    <a:pt x="13503" y="5948"/>
                    <a:pt x="13419" y="6020"/>
                  </a:cubicBezTo>
                  <a:cubicBezTo>
                    <a:pt x="13229" y="6103"/>
                    <a:pt x="13050" y="6222"/>
                    <a:pt x="12907" y="6365"/>
                  </a:cubicBezTo>
                  <a:cubicBezTo>
                    <a:pt x="12979" y="6258"/>
                    <a:pt x="13062" y="6151"/>
                    <a:pt x="13145" y="6044"/>
                  </a:cubicBezTo>
                  <a:cubicBezTo>
                    <a:pt x="13360" y="5853"/>
                    <a:pt x="13598" y="5675"/>
                    <a:pt x="13860" y="5532"/>
                  </a:cubicBezTo>
                  <a:cubicBezTo>
                    <a:pt x="13931" y="5496"/>
                    <a:pt x="14003" y="5472"/>
                    <a:pt x="14074" y="5436"/>
                  </a:cubicBezTo>
                  <a:cubicBezTo>
                    <a:pt x="14074" y="5496"/>
                    <a:pt x="14110" y="5544"/>
                    <a:pt x="14181" y="5544"/>
                  </a:cubicBezTo>
                  <a:cubicBezTo>
                    <a:pt x="14300" y="5544"/>
                    <a:pt x="14407" y="5496"/>
                    <a:pt x="14515" y="5448"/>
                  </a:cubicBezTo>
                  <a:cubicBezTo>
                    <a:pt x="14527" y="5436"/>
                    <a:pt x="14538" y="5436"/>
                    <a:pt x="14550" y="5424"/>
                  </a:cubicBezTo>
                  <a:cubicBezTo>
                    <a:pt x="14550" y="5448"/>
                    <a:pt x="14550" y="5472"/>
                    <a:pt x="14562" y="5484"/>
                  </a:cubicBezTo>
                  <a:cubicBezTo>
                    <a:pt x="14550" y="5508"/>
                    <a:pt x="14538" y="5532"/>
                    <a:pt x="14538" y="5567"/>
                  </a:cubicBezTo>
                  <a:cubicBezTo>
                    <a:pt x="14538" y="5615"/>
                    <a:pt x="14586" y="5663"/>
                    <a:pt x="14634" y="5663"/>
                  </a:cubicBezTo>
                  <a:cubicBezTo>
                    <a:pt x="14681" y="5663"/>
                    <a:pt x="14729" y="5627"/>
                    <a:pt x="14729" y="5579"/>
                  </a:cubicBezTo>
                  <a:lnTo>
                    <a:pt x="14741" y="5579"/>
                  </a:lnTo>
                  <a:cubicBezTo>
                    <a:pt x="14765" y="5567"/>
                    <a:pt x="14788" y="5555"/>
                    <a:pt x="14812" y="5544"/>
                  </a:cubicBezTo>
                  <a:cubicBezTo>
                    <a:pt x="14860" y="5520"/>
                    <a:pt x="14908" y="5484"/>
                    <a:pt x="14955" y="5460"/>
                  </a:cubicBezTo>
                  <a:cubicBezTo>
                    <a:pt x="15038" y="5413"/>
                    <a:pt x="15122" y="5353"/>
                    <a:pt x="15217" y="5306"/>
                  </a:cubicBezTo>
                  <a:lnTo>
                    <a:pt x="15217" y="5306"/>
                  </a:lnTo>
                  <a:cubicBezTo>
                    <a:pt x="15101" y="5420"/>
                    <a:pt x="14976" y="5524"/>
                    <a:pt x="14884" y="5651"/>
                  </a:cubicBezTo>
                  <a:cubicBezTo>
                    <a:pt x="14836" y="5710"/>
                    <a:pt x="14919" y="5770"/>
                    <a:pt x="14967" y="5770"/>
                  </a:cubicBezTo>
                  <a:cubicBezTo>
                    <a:pt x="15027" y="5758"/>
                    <a:pt x="15062" y="5722"/>
                    <a:pt x="15086" y="5675"/>
                  </a:cubicBezTo>
                  <a:lnTo>
                    <a:pt x="15098" y="5651"/>
                  </a:lnTo>
                  <a:cubicBezTo>
                    <a:pt x="15158" y="5591"/>
                    <a:pt x="15217" y="5520"/>
                    <a:pt x="15277" y="5460"/>
                  </a:cubicBezTo>
                  <a:cubicBezTo>
                    <a:pt x="15372" y="5365"/>
                    <a:pt x="15467" y="5282"/>
                    <a:pt x="15562" y="5198"/>
                  </a:cubicBezTo>
                  <a:cubicBezTo>
                    <a:pt x="15586" y="5174"/>
                    <a:pt x="15586" y="5163"/>
                    <a:pt x="15586" y="5139"/>
                  </a:cubicBezTo>
                  <a:cubicBezTo>
                    <a:pt x="15598" y="5127"/>
                    <a:pt x="15610" y="5115"/>
                    <a:pt x="15622" y="5103"/>
                  </a:cubicBezTo>
                  <a:cubicBezTo>
                    <a:pt x="15634" y="5067"/>
                    <a:pt x="15634" y="5043"/>
                    <a:pt x="15622" y="5008"/>
                  </a:cubicBezTo>
                  <a:lnTo>
                    <a:pt x="15646" y="5008"/>
                  </a:lnTo>
                  <a:cubicBezTo>
                    <a:pt x="15670" y="4996"/>
                    <a:pt x="15681" y="4984"/>
                    <a:pt x="15681" y="4960"/>
                  </a:cubicBezTo>
                  <a:cubicBezTo>
                    <a:pt x="15726" y="4958"/>
                    <a:pt x="15771" y="4957"/>
                    <a:pt x="15816" y="4957"/>
                  </a:cubicBezTo>
                  <a:close/>
                  <a:moveTo>
                    <a:pt x="10502" y="10270"/>
                  </a:moveTo>
                  <a:cubicBezTo>
                    <a:pt x="10502" y="10270"/>
                    <a:pt x="10502" y="10270"/>
                    <a:pt x="10502" y="10282"/>
                  </a:cubicBezTo>
                  <a:lnTo>
                    <a:pt x="10490" y="10282"/>
                  </a:lnTo>
                  <a:cubicBezTo>
                    <a:pt x="10490" y="10282"/>
                    <a:pt x="10502" y="10270"/>
                    <a:pt x="10502" y="10270"/>
                  </a:cubicBezTo>
                  <a:close/>
                  <a:moveTo>
                    <a:pt x="8097" y="8365"/>
                  </a:moveTo>
                  <a:cubicBezTo>
                    <a:pt x="8442" y="8365"/>
                    <a:pt x="8788" y="8389"/>
                    <a:pt x="9121" y="8413"/>
                  </a:cubicBezTo>
                  <a:cubicBezTo>
                    <a:pt x="8526" y="8532"/>
                    <a:pt x="7919" y="8687"/>
                    <a:pt x="7335" y="8865"/>
                  </a:cubicBezTo>
                  <a:cubicBezTo>
                    <a:pt x="6954" y="8984"/>
                    <a:pt x="6573" y="9104"/>
                    <a:pt x="6192" y="9246"/>
                  </a:cubicBezTo>
                  <a:cubicBezTo>
                    <a:pt x="5978" y="9330"/>
                    <a:pt x="5764" y="9413"/>
                    <a:pt x="5561" y="9496"/>
                  </a:cubicBezTo>
                  <a:cubicBezTo>
                    <a:pt x="5037" y="9675"/>
                    <a:pt x="4525" y="9877"/>
                    <a:pt x="4013" y="10080"/>
                  </a:cubicBezTo>
                  <a:cubicBezTo>
                    <a:pt x="3573" y="10211"/>
                    <a:pt x="3132" y="10330"/>
                    <a:pt x="2692" y="10425"/>
                  </a:cubicBezTo>
                  <a:cubicBezTo>
                    <a:pt x="2084" y="10556"/>
                    <a:pt x="1442" y="10723"/>
                    <a:pt x="906" y="11056"/>
                  </a:cubicBezTo>
                  <a:cubicBezTo>
                    <a:pt x="1584" y="10461"/>
                    <a:pt x="2382" y="10020"/>
                    <a:pt x="3204" y="9639"/>
                  </a:cubicBezTo>
                  <a:cubicBezTo>
                    <a:pt x="4049" y="9246"/>
                    <a:pt x="4930" y="8901"/>
                    <a:pt x="5823" y="8592"/>
                  </a:cubicBezTo>
                  <a:cubicBezTo>
                    <a:pt x="6573" y="8449"/>
                    <a:pt x="7335" y="8365"/>
                    <a:pt x="8097" y="8365"/>
                  </a:cubicBezTo>
                  <a:close/>
                  <a:moveTo>
                    <a:pt x="17253" y="11675"/>
                  </a:moveTo>
                  <a:lnTo>
                    <a:pt x="17277" y="11699"/>
                  </a:lnTo>
                  <a:cubicBezTo>
                    <a:pt x="17194" y="11794"/>
                    <a:pt x="17110" y="11890"/>
                    <a:pt x="17015" y="11973"/>
                  </a:cubicBezTo>
                  <a:cubicBezTo>
                    <a:pt x="17051" y="11901"/>
                    <a:pt x="17086" y="11830"/>
                    <a:pt x="17122" y="11759"/>
                  </a:cubicBezTo>
                  <a:cubicBezTo>
                    <a:pt x="17170" y="11747"/>
                    <a:pt x="17217" y="11711"/>
                    <a:pt x="17253" y="11675"/>
                  </a:cubicBezTo>
                  <a:close/>
                  <a:moveTo>
                    <a:pt x="11145" y="8973"/>
                  </a:moveTo>
                  <a:lnTo>
                    <a:pt x="11145" y="8973"/>
                  </a:lnTo>
                  <a:cubicBezTo>
                    <a:pt x="11098" y="9032"/>
                    <a:pt x="11050" y="9080"/>
                    <a:pt x="11002" y="9127"/>
                  </a:cubicBezTo>
                  <a:cubicBezTo>
                    <a:pt x="10693" y="9496"/>
                    <a:pt x="10490" y="9913"/>
                    <a:pt x="10371" y="10366"/>
                  </a:cubicBezTo>
                  <a:cubicBezTo>
                    <a:pt x="9645" y="10878"/>
                    <a:pt x="8942" y="11425"/>
                    <a:pt x="8264" y="11985"/>
                  </a:cubicBezTo>
                  <a:cubicBezTo>
                    <a:pt x="8383" y="11759"/>
                    <a:pt x="8490" y="11520"/>
                    <a:pt x="8609" y="11294"/>
                  </a:cubicBezTo>
                  <a:cubicBezTo>
                    <a:pt x="8800" y="10925"/>
                    <a:pt x="8978" y="10556"/>
                    <a:pt x="9252" y="10235"/>
                  </a:cubicBezTo>
                  <a:cubicBezTo>
                    <a:pt x="9538" y="9901"/>
                    <a:pt x="9895" y="9651"/>
                    <a:pt x="10264" y="9425"/>
                  </a:cubicBezTo>
                  <a:cubicBezTo>
                    <a:pt x="10550" y="9246"/>
                    <a:pt x="10836" y="9104"/>
                    <a:pt x="11145" y="8973"/>
                  </a:cubicBezTo>
                  <a:close/>
                  <a:moveTo>
                    <a:pt x="2918" y="10544"/>
                  </a:moveTo>
                  <a:lnTo>
                    <a:pt x="2918" y="10544"/>
                  </a:lnTo>
                  <a:cubicBezTo>
                    <a:pt x="2716" y="10628"/>
                    <a:pt x="2525" y="10723"/>
                    <a:pt x="2335" y="10818"/>
                  </a:cubicBezTo>
                  <a:cubicBezTo>
                    <a:pt x="1977" y="10997"/>
                    <a:pt x="1608" y="11223"/>
                    <a:pt x="1370" y="11556"/>
                  </a:cubicBezTo>
                  <a:cubicBezTo>
                    <a:pt x="1132" y="11890"/>
                    <a:pt x="1001" y="12294"/>
                    <a:pt x="894" y="12687"/>
                  </a:cubicBezTo>
                  <a:cubicBezTo>
                    <a:pt x="727" y="12521"/>
                    <a:pt x="584" y="12330"/>
                    <a:pt x="489" y="12128"/>
                  </a:cubicBezTo>
                  <a:cubicBezTo>
                    <a:pt x="394" y="11937"/>
                    <a:pt x="310" y="11723"/>
                    <a:pt x="441" y="11532"/>
                  </a:cubicBezTo>
                  <a:cubicBezTo>
                    <a:pt x="465" y="11485"/>
                    <a:pt x="501" y="11437"/>
                    <a:pt x="525" y="11401"/>
                  </a:cubicBezTo>
                  <a:cubicBezTo>
                    <a:pt x="787" y="11187"/>
                    <a:pt x="1072" y="11032"/>
                    <a:pt x="1382" y="10913"/>
                  </a:cubicBezTo>
                  <a:cubicBezTo>
                    <a:pt x="1751" y="10758"/>
                    <a:pt x="2144" y="10687"/>
                    <a:pt x="2537" y="10616"/>
                  </a:cubicBezTo>
                  <a:cubicBezTo>
                    <a:pt x="2656" y="10592"/>
                    <a:pt x="2787" y="10568"/>
                    <a:pt x="2918" y="10544"/>
                  </a:cubicBezTo>
                  <a:close/>
                  <a:moveTo>
                    <a:pt x="11883" y="8163"/>
                  </a:moveTo>
                  <a:lnTo>
                    <a:pt x="11883" y="8163"/>
                  </a:lnTo>
                  <a:cubicBezTo>
                    <a:pt x="11871" y="8222"/>
                    <a:pt x="11860" y="8294"/>
                    <a:pt x="11860" y="8353"/>
                  </a:cubicBezTo>
                  <a:cubicBezTo>
                    <a:pt x="11860" y="8353"/>
                    <a:pt x="11860" y="8365"/>
                    <a:pt x="11860" y="8365"/>
                  </a:cubicBezTo>
                  <a:lnTo>
                    <a:pt x="11836" y="8389"/>
                  </a:lnTo>
                  <a:cubicBezTo>
                    <a:pt x="11086" y="8663"/>
                    <a:pt x="10324" y="8961"/>
                    <a:pt x="9693" y="9473"/>
                  </a:cubicBezTo>
                  <a:cubicBezTo>
                    <a:pt x="9371" y="9735"/>
                    <a:pt x="9062" y="10056"/>
                    <a:pt x="8835" y="10413"/>
                  </a:cubicBezTo>
                  <a:cubicBezTo>
                    <a:pt x="8728" y="10592"/>
                    <a:pt x="8645" y="10770"/>
                    <a:pt x="8573" y="10961"/>
                  </a:cubicBezTo>
                  <a:cubicBezTo>
                    <a:pt x="8502" y="11151"/>
                    <a:pt x="8454" y="11330"/>
                    <a:pt x="8383" y="11509"/>
                  </a:cubicBezTo>
                  <a:cubicBezTo>
                    <a:pt x="8288" y="11747"/>
                    <a:pt x="8169" y="11961"/>
                    <a:pt x="8038" y="12163"/>
                  </a:cubicBezTo>
                  <a:cubicBezTo>
                    <a:pt x="7919" y="12259"/>
                    <a:pt x="7811" y="12354"/>
                    <a:pt x="7692" y="12437"/>
                  </a:cubicBezTo>
                  <a:cubicBezTo>
                    <a:pt x="7526" y="12580"/>
                    <a:pt x="7359" y="12723"/>
                    <a:pt x="7192" y="12866"/>
                  </a:cubicBezTo>
                  <a:cubicBezTo>
                    <a:pt x="7168" y="12878"/>
                    <a:pt x="7133" y="12902"/>
                    <a:pt x="7109" y="12914"/>
                  </a:cubicBezTo>
                  <a:cubicBezTo>
                    <a:pt x="6990" y="12973"/>
                    <a:pt x="6859" y="13044"/>
                    <a:pt x="6740" y="13104"/>
                  </a:cubicBezTo>
                  <a:lnTo>
                    <a:pt x="6728" y="13068"/>
                  </a:lnTo>
                  <a:cubicBezTo>
                    <a:pt x="6490" y="12735"/>
                    <a:pt x="6299" y="12378"/>
                    <a:pt x="6145" y="11997"/>
                  </a:cubicBezTo>
                  <a:cubicBezTo>
                    <a:pt x="6002" y="11628"/>
                    <a:pt x="5883" y="11247"/>
                    <a:pt x="5752" y="10878"/>
                  </a:cubicBezTo>
                  <a:cubicBezTo>
                    <a:pt x="5740" y="10806"/>
                    <a:pt x="5728" y="10747"/>
                    <a:pt x="5728" y="10675"/>
                  </a:cubicBezTo>
                  <a:cubicBezTo>
                    <a:pt x="5716" y="10663"/>
                    <a:pt x="5716" y="10651"/>
                    <a:pt x="5704" y="10639"/>
                  </a:cubicBezTo>
                  <a:cubicBezTo>
                    <a:pt x="5752" y="10282"/>
                    <a:pt x="5871" y="9937"/>
                    <a:pt x="6156" y="9711"/>
                  </a:cubicBezTo>
                  <a:cubicBezTo>
                    <a:pt x="6323" y="9568"/>
                    <a:pt x="6526" y="9473"/>
                    <a:pt x="6716" y="9342"/>
                  </a:cubicBezTo>
                  <a:cubicBezTo>
                    <a:pt x="6871" y="9282"/>
                    <a:pt x="7037" y="9223"/>
                    <a:pt x="7204" y="9163"/>
                  </a:cubicBezTo>
                  <a:cubicBezTo>
                    <a:pt x="7597" y="9032"/>
                    <a:pt x="7990" y="8913"/>
                    <a:pt x="8395" y="8806"/>
                  </a:cubicBezTo>
                  <a:cubicBezTo>
                    <a:pt x="8788" y="8711"/>
                    <a:pt x="9193" y="8603"/>
                    <a:pt x="9609" y="8544"/>
                  </a:cubicBezTo>
                  <a:cubicBezTo>
                    <a:pt x="9871" y="8496"/>
                    <a:pt x="10133" y="8449"/>
                    <a:pt x="10395" y="8413"/>
                  </a:cubicBezTo>
                  <a:cubicBezTo>
                    <a:pt x="10550" y="8389"/>
                    <a:pt x="10717" y="8377"/>
                    <a:pt x="10883" y="8342"/>
                  </a:cubicBezTo>
                  <a:cubicBezTo>
                    <a:pt x="11026" y="8318"/>
                    <a:pt x="11181" y="8282"/>
                    <a:pt x="11324" y="8246"/>
                  </a:cubicBezTo>
                  <a:cubicBezTo>
                    <a:pt x="11514" y="8222"/>
                    <a:pt x="11693" y="8199"/>
                    <a:pt x="11883" y="8163"/>
                  </a:cubicBezTo>
                  <a:close/>
                  <a:moveTo>
                    <a:pt x="5656" y="11032"/>
                  </a:moveTo>
                  <a:cubicBezTo>
                    <a:pt x="5716" y="11378"/>
                    <a:pt x="5835" y="11711"/>
                    <a:pt x="5966" y="12044"/>
                  </a:cubicBezTo>
                  <a:cubicBezTo>
                    <a:pt x="6049" y="12259"/>
                    <a:pt x="6133" y="12485"/>
                    <a:pt x="6192" y="12711"/>
                  </a:cubicBezTo>
                  <a:cubicBezTo>
                    <a:pt x="6216" y="12818"/>
                    <a:pt x="6240" y="12937"/>
                    <a:pt x="6240" y="13044"/>
                  </a:cubicBezTo>
                  <a:cubicBezTo>
                    <a:pt x="6240" y="13116"/>
                    <a:pt x="6216" y="13187"/>
                    <a:pt x="6204" y="13259"/>
                  </a:cubicBezTo>
                  <a:lnTo>
                    <a:pt x="6192" y="13271"/>
                  </a:lnTo>
                  <a:cubicBezTo>
                    <a:pt x="6180" y="13295"/>
                    <a:pt x="6180" y="13306"/>
                    <a:pt x="6180" y="13330"/>
                  </a:cubicBezTo>
                  <a:lnTo>
                    <a:pt x="6180" y="13366"/>
                  </a:lnTo>
                  <a:cubicBezTo>
                    <a:pt x="5978" y="13461"/>
                    <a:pt x="5775" y="13545"/>
                    <a:pt x="5561" y="13616"/>
                  </a:cubicBezTo>
                  <a:cubicBezTo>
                    <a:pt x="5585" y="12902"/>
                    <a:pt x="5573" y="12175"/>
                    <a:pt x="5621" y="11461"/>
                  </a:cubicBezTo>
                  <a:cubicBezTo>
                    <a:pt x="5633" y="11330"/>
                    <a:pt x="5644" y="11187"/>
                    <a:pt x="5656" y="11032"/>
                  </a:cubicBezTo>
                  <a:close/>
                  <a:moveTo>
                    <a:pt x="4585" y="10139"/>
                  </a:moveTo>
                  <a:lnTo>
                    <a:pt x="4585" y="10139"/>
                  </a:lnTo>
                  <a:cubicBezTo>
                    <a:pt x="4513" y="10211"/>
                    <a:pt x="4442" y="10282"/>
                    <a:pt x="4382" y="10366"/>
                  </a:cubicBezTo>
                  <a:cubicBezTo>
                    <a:pt x="4156" y="10651"/>
                    <a:pt x="4001" y="10973"/>
                    <a:pt x="3835" y="11294"/>
                  </a:cubicBezTo>
                  <a:cubicBezTo>
                    <a:pt x="3454" y="12056"/>
                    <a:pt x="3097" y="12842"/>
                    <a:pt x="2835" y="13652"/>
                  </a:cubicBezTo>
                  <a:cubicBezTo>
                    <a:pt x="2311" y="13545"/>
                    <a:pt x="1799" y="13378"/>
                    <a:pt x="1358" y="13068"/>
                  </a:cubicBezTo>
                  <a:cubicBezTo>
                    <a:pt x="1346" y="12902"/>
                    <a:pt x="1334" y="12723"/>
                    <a:pt x="1322" y="12544"/>
                  </a:cubicBezTo>
                  <a:cubicBezTo>
                    <a:pt x="1346" y="12473"/>
                    <a:pt x="1370" y="12402"/>
                    <a:pt x="1382" y="12318"/>
                  </a:cubicBezTo>
                  <a:cubicBezTo>
                    <a:pt x="1430" y="12163"/>
                    <a:pt x="1477" y="12009"/>
                    <a:pt x="1513" y="11842"/>
                  </a:cubicBezTo>
                  <a:cubicBezTo>
                    <a:pt x="1561" y="11747"/>
                    <a:pt x="1608" y="11651"/>
                    <a:pt x="1656" y="11568"/>
                  </a:cubicBezTo>
                  <a:cubicBezTo>
                    <a:pt x="1846" y="11330"/>
                    <a:pt x="2096" y="11151"/>
                    <a:pt x="2370" y="10997"/>
                  </a:cubicBezTo>
                  <a:cubicBezTo>
                    <a:pt x="2739" y="10782"/>
                    <a:pt x="3144" y="10616"/>
                    <a:pt x="3549" y="10437"/>
                  </a:cubicBezTo>
                  <a:cubicBezTo>
                    <a:pt x="3573" y="10437"/>
                    <a:pt x="3597" y="10425"/>
                    <a:pt x="3620" y="10413"/>
                  </a:cubicBezTo>
                  <a:cubicBezTo>
                    <a:pt x="3656" y="10401"/>
                    <a:pt x="3704" y="10389"/>
                    <a:pt x="3739" y="10389"/>
                  </a:cubicBezTo>
                  <a:cubicBezTo>
                    <a:pt x="4025" y="10318"/>
                    <a:pt x="4311" y="10235"/>
                    <a:pt x="4585" y="10139"/>
                  </a:cubicBezTo>
                  <a:close/>
                  <a:moveTo>
                    <a:pt x="6275" y="9508"/>
                  </a:moveTo>
                  <a:lnTo>
                    <a:pt x="6275" y="9508"/>
                  </a:lnTo>
                  <a:cubicBezTo>
                    <a:pt x="6228" y="9532"/>
                    <a:pt x="6192" y="9568"/>
                    <a:pt x="6145" y="9592"/>
                  </a:cubicBezTo>
                  <a:cubicBezTo>
                    <a:pt x="5906" y="9770"/>
                    <a:pt x="5752" y="10008"/>
                    <a:pt x="5668" y="10294"/>
                  </a:cubicBezTo>
                  <a:cubicBezTo>
                    <a:pt x="5585" y="10592"/>
                    <a:pt x="5561" y="10913"/>
                    <a:pt x="5537" y="11223"/>
                  </a:cubicBezTo>
                  <a:cubicBezTo>
                    <a:pt x="5513" y="11616"/>
                    <a:pt x="5478" y="11997"/>
                    <a:pt x="5442" y="12390"/>
                  </a:cubicBezTo>
                  <a:cubicBezTo>
                    <a:pt x="5406" y="12818"/>
                    <a:pt x="5371" y="13247"/>
                    <a:pt x="5359" y="13676"/>
                  </a:cubicBezTo>
                  <a:cubicBezTo>
                    <a:pt x="5287" y="13699"/>
                    <a:pt x="5204" y="13723"/>
                    <a:pt x="5121" y="13747"/>
                  </a:cubicBezTo>
                  <a:cubicBezTo>
                    <a:pt x="4881" y="13805"/>
                    <a:pt x="4637" y="13823"/>
                    <a:pt x="4391" y="13823"/>
                  </a:cubicBezTo>
                  <a:cubicBezTo>
                    <a:pt x="4234" y="13823"/>
                    <a:pt x="4076" y="13816"/>
                    <a:pt x="3918" y="13806"/>
                  </a:cubicBezTo>
                  <a:cubicBezTo>
                    <a:pt x="3918" y="13771"/>
                    <a:pt x="3918" y="13747"/>
                    <a:pt x="3894" y="13723"/>
                  </a:cubicBezTo>
                  <a:cubicBezTo>
                    <a:pt x="3739" y="13592"/>
                    <a:pt x="3668" y="13414"/>
                    <a:pt x="3632" y="13223"/>
                  </a:cubicBezTo>
                  <a:cubicBezTo>
                    <a:pt x="3644" y="12830"/>
                    <a:pt x="3704" y="12437"/>
                    <a:pt x="3811" y="12056"/>
                  </a:cubicBezTo>
                  <a:cubicBezTo>
                    <a:pt x="3930" y="11663"/>
                    <a:pt x="4085" y="11282"/>
                    <a:pt x="4287" y="10925"/>
                  </a:cubicBezTo>
                  <a:cubicBezTo>
                    <a:pt x="4299" y="10889"/>
                    <a:pt x="4323" y="10866"/>
                    <a:pt x="4335" y="10830"/>
                  </a:cubicBezTo>
                  <a:cubicBezTo>
                    <a:pt x="4382" y="10758"/>
                    <a:pt x="4418" y="10699"/>
                    <a:pt x="4466" y="10628"/>
                  </a:cubicBezTo>
                  <a:cubicBezTo>
                    <a:pt x="4644" y="10366"/>
                    <a:pt x="4847" y="10127"/>
                    <a:pt x="5109" y="9961"/>
                  </a:cubicBezTo>
                  <a:cubicBezTo>
                    <a:pt x="5502" y="9818"/>
                    <a:pt x="5883" y="9663"/>
                    <a:pt x="6275" y="9508"/>
                  </a:cubicBezTo>
                  <a:close/>
                  <a:moveTo>
                    <a:pt x="13312" y="11449"/>
                  </a:moveTo>
                  <a:lnTo>
                    <a:pt x="13312" y="11449"/>
                  </a:lnTo>
                  <a:cubicBezTo>
                    <a:pt x="13300" y="11532"/>
                    <a:pt x="13276" y="11651"/>
                    <a:pt x="13348" y="11699"/>
                  </a:cubicBezTo>
                  <a:cubicBezTo>
                    <a:pt x="13360" y="11723"/>
                    <a:pt x="13360" y="11735"/>
                    <a:pt x="13372" y="11759"/>
                  </a:cubicBezTo>
                  <a:cubicBezTo>
                    <a:pt x="13384" y="11794"/>
                    <a:pt x="13407" y="11818"/>
                    <a:pt x="13443" y="11830"/>
                  </a:cubicBezTo>
                  <a:cubicBezTo>
                    <a:pt x="13479" y="11830"/>
                    <a:pt x="13526" y="11818"/>
                    <a:pt x="13550" y="11782"/>
                  </a:cubicBezTo>
                  <a:cubicBezTo>
                    <a:pt x="13550" y="11771"/>
                    <a:pt x="13562" y="11747"/>
                    <a:pt x="13562" y="11735"/>
                  </a:cubicBezTo>
                  <a:lnTo>
                    <a:pt x="13598" y="11723"/>
                  </a:lnTo>
                  <a:cubicBezTo>
                    <a:pt x="13681" y="11663"/>
                    <a:pt x="13741" y="11580"/>
                    <a:pt x="13776" y="11485"/>
                  </a:cubicBezTo>
                  <a:cubicBezTo>
                    <a:pt x="13788" y="11497"/>
                    <a:pt x="13812" y="11509"/>
                    <a:pt x="13836" y="11520"/>
                  </a:cubicBezTo>
                  <a:lnTo>
                    <a:pt x="13836" y="11556"/>
                  </a:lnTo>
                  <a:cubicBezTo>
                    <a:pt x="13812" y="11604"/>
                    <a:pt x="13860" y="11651"/>
                    <a:pt x="13895" y="11663"/>
                  </a:cubicBezTo>
                  <a:cubicBezTo>
                    <a:pt x="13914" y="11718"/>
                    <a:pt x="13960" y="11759"/>
                    <a:pt x="14013" y="11759"/>
                  </a:cubicBezTo>
                  <a:cubicBezTo>
                    <a:pt x="14029" y="11759"/>
                    <a:pt x="14045" y="11755"/>
                    <a:pt x="14062" y="11747"/>
                  </a:cubicBezTo>
                  <a:cubicBezTo>
                    <a:pt x="14080" y="11765"/>
                    <a:pt x="14107" y="11773"/>
                    <a:pt x="14135" y="11773"/>
                  </a:cubicBezTo>
                  <a:cubicBezTo>
                    <a:pt x="14163" y="11773"/>
                    <a:pt x="14193" y="11765"/>
                    <a:pt x="14217" y="11747"/>
                  </a:cubicBezTo>
                  <a:cubicBezTo>
                    <a:pt x="14229" y="11759"/>
                    <a:pt x="14253" y="11759"/>
                    <a:pt x="14265" y="11759"/>
                  </a:cubicBezTo>
                  <a:cubicBezTo>
                    <a:pt x="14276" y="11794"/>
                    <a:pt x="14276" y="11818"/>
                    <a:pt x="14288" y="11842"/>
                  </a:cubicBezTo>
                  <a:cubicBezTo>
                    <a:pt x="14307" y="11898"/>
                    <a:pt x="14356" y="11929"/>
                    <a:pt x="14403" y="11929"/>
                  </a:cubicBezTo>
                  <a:cubicBezTo>
                    <a:pt x="14445" y="11929"/>
                    <a:pt x="14486" y="11904"/>
                    <a:pt x="14503" y="11854"/>
                  </a:cubicBezTo>
                  <a:lnTo>
                    <a:pt x="14538" y="11854"/>
                  </a:lnTo>
                  <a:cubicBezTo>
                    <a:pt x="14550" y="11854"/>
                    <a:pt x="14574" y="11854"/>
                    <a:pt x="14586" y="11842"/>
                  </a:cubicBezTo>
                  <a:cubicBezTo>
                    <a:pt x="14609" y="11888"/>
                    <a:pt x="14647" y="11909"/>
                    <a:pt x="14686" y="11909"/>
                  </a:cubicBezTo>
                  <a:cubicBezTo>
                    <a:pt x="14708" y="11909"/>
                    <a:pt x="14731" y="11902"/>
                    <a:pt x="14753" y="11890"/>
                  </a:cubicBezTo>
                  <a:cubicBezTo>
                    <a:pt x="14774" y="11947"/>
                    <a:pt x="14829" y="11986"/>
                    <a:pt x="14886" y="11986"/>
                  </a:cubicBezTo>
                  <a:cubicBezTo>
                    <a:pt x="14924" y="11986"/>
                    <a:pt x="14962" y="11968"/>
                    <a:pt x="14991" y="11925"/>
                  </a:cubicBezTo>
                  <a:lnTo>
                    <a:pt x="14991" y="11913"/>
                  </a:lnTo>
                  <a:lnTo>
                    <a:pt x="15015" y="11901"/>
                  </a:lnTo>
                  <a:cubicBezTo>
                    <a:pt x="15027" y="11890"/>
                    <a:pt x="15050" y="11878"/>
                    <a:pt x="15074" y="11854"/>
                  </a:cubicBezTo>
                  <a:cubicBezTo>
                    <a:pt x="15084" y="11857"/>
                    <a:pt x="15093" y="11859"/>
                    <a:pt x="15103" y="11859"/>
                  </a:cubicBezTo>
                  <a:cubicBezTo>
                    <a:pt x="15129" y="11859"/>
                    <a:pt x="15155" y="11847"/>
                    <a:pt x="15181" y="11830"/>
                  </a:cubicBezTo>
                  <a:cubicBezTo>
                    <a:pt x="15205" y="11878"/>
                    <a:pt x="15241" y="11913"/>
                    <a:pt x="15277" y="11925"/>
                  </a:cubicBezTo>
                  <a:cubicBezTo>
                    <a:pt x="15277" y="11949"/>
                    <a:pt x="15265" y="11961"/>
                    <a:pt x="15253" y="11985"/>
                  </a:cubicBezTo>
                  <a:cubicBezTo>
                    <a:pt x="15236" y="12044"/>
                    <a:pt x="15285" y="12097"/>
                    <a:pt x="15337" y="12097"/>
                  </a:cubicBezTo>
                  <a:cubicBezTo>
                    <a:pt x="15357" y="12097"/>
                    <a:pt x="15379" y="12089"/>
                    <a:pt x="15396" y="12068"/>
                  </a:cubicBezTo>
                  <a:lnTo>
                    <a:pt x="15491" y="11985"/>
                  </a:lnTo>
                  <a:cubicBezTo>
                    <a:pt x="15506" y="11990"/>
                    <a:pt x="15523" y="11993"/>
                    <a:pt x="15540" y="11993"/>
                  </a:cubicBezTo>
                  <a:cubicBezTo>
                    <a:pt x="15564" y="11993"/>
                    <a:pt x="15589" y="11987"/>
                    <a:pt x="15610" y="11973"/>
                  </a:cubicBezTo>
                  <a:lnTo>
                    <a:pt x="15610" y="11973"/>
                  </a:lnTo>
                  <a:cubicBezTo>
                    <a:pt x="15598" y="11997"/>
                    <a:pt x="15598" y="12032"/>
                    <a:pt x="15610" y="12056"/>
                  </a:cubicBezTo>
                  <a:cubicBezTo>
                    <a:pt x="15646" y="12152"/>
                    <a:pt x="15693" y="12235"/>
                    <a:pt x="15741" y="12318"/>
                  </a:cubicBezTo>
                  <a:cubicBezTo>
                    <a:pt x="15741" y="12366"/>
                    <a:pt x="15753" y="12425"/>
                    <a:pt x="15753" y="12473"/>
                  </a:cubicBezTo>
                  <a:cubicBezTo>
                    <a:pt x="15777" y="12556"/>
                    <a:pt x="15789" y="12628"/>
                    <a:pt x="15812" y="12711"/>
                  </a:cubicBezTo>
                  <a:cubicBezTo>
                    <a:pt x="15836" y="12866"/>
                    <a:pt x="15848" y="13021"/>
                    <a:pt x="15848" y="13187"/>
                  </a:cubicBezTo>
                  <a:cubicBezTo>
                    <a:pt x="15860" y="13449"/>
                    <a:pt x="15800" y="13699"/>
                    <a:pt x="15562" y="13842"/>
                  </a:cubicBezTo>
                  <a:cubicBezTo>
                    <a:pt x="15348" y="13985"/>
                    <a:pt x="15086" y="14033"/>
                    <a:pt x="14836" y="14080"/>
                  </a:cubicBezTo>
                  <a:cubicBezTo>
                    <a:pt x="14567" y="14122"/>
                    <a:pt x="14298" y="14154"/>
                    <a:pt x="14022" y="14154"/>
                  </a:cubicBezTo>
                  <a:cubicBezTo>
                    <a:pt x="13980" y="14154"/>
                    <a:pt x="13938" y="14153"/>
                    <a:pt x="13895" y="14152"/>
                  </a:cubicBezTo>
                  <a:cubicBezTo>
                    <a:pt x="13729" y="14140"/>
                    <a:pt x="13562" y="14128"/>
                    <a:pt x="13395" y="14104"/>
                  </a:cubicBezTo>
                  <a:cubicBezTo>
                    <a:pt x="13348" y="14092"/>
                    <a:pt x="13288" y="14080"/>
                    <a:pt x="13229" y="14068"/>
                  </a:cubicBezTo>
                  <a:cubicBezTo>
                    <a:pt x="12848" y="13926"/>
                    <a:pt x="12526" y="13664"/>
                    <a:pt x="12395" y="13295"/>
                  </a:cubicBezTo>
                  <a:cubicBezTo>
                    <a:pt x="12431" y="13033"/>
                    <a:pt x="12502" y="12783"/>
                    <a:pt x="12574" y="12544"/>
                  </a:cubicBezTo>
                  <a:cubicBezTo>
                    <a:pt x="12645" y="12282"/>
                    <a:pt x="12741" y="12032"/>
                    <a:pt x="12895" y="11818"/>
                  </a:cubicBezTo>
                  <a:cubicBezTo>
                    <a:pt x="12919" y="11806"/>
                    <a:pt x="12907" y="11782"/>
                    <a:pt x="12895" y="11771"/>
                  </a:cubicBezTo>
                  <a:cubicBezTo>
                    <a:pt x="12931" y="11699"/>
                    <a:pt x="12967" y="11640"/>
                    <a:pt x="13014" y="11568"/>
                  </a:cubicBezTo>
                  <a:cubicBezTo>
                    <a:pt x="13038" y="11580"/>
                    <a:pt x="13050" y="11580"/>
                    <a:pt x="13074" y="11580"/>
                  </a:cubicBezTo>
                  <a:cubicBezTo>
                    <a:pt x="13133" y="11568"/>
                    <a:pt x="13181" y="11544"/>
                    <a:pt x="13217" y="11509"/>
                  </a:cubicBezTo>
                  <a:cubicBezTo>
                    <a:pt x="13253" y="11509"/>
                    <a:pt x="13276" y="11485"/>
                    <a:pt x="13300" y="11461"/>
                  </a:cubicBezTo>
                  <a:lnTo>
                    <a:pt x="13312" y="11449"/>
                  </a:lnTo>
                  <a:close/>
                  <a:moveTo>
                    <a:pt x="15586" y="8437"/>
                  </a:moveTo>
                  <a:lnTo>
                    <a:pt x="15586" y="8437"/>
                  </a:lnTo>
                  <a:cubicBezTo>
                    <a:pt x="15527" y="8508"/>
                    <a:pt x="15455" y="8580"/>
                    <a:pt x="15396" y="8663"/>
                  </a:cubicBezTo>
                  <a:cubicBezTo>
                    <a:pt x="15289" y="8734"/>
                    <a:pt x="15181" y="8818"/>
                    <a:pt x="15074" y="8901"/>
                  </a:cubicBezTo>
                  <a:cubicBezTo>
                    <a:pt x="14503" y="9330"/>
                    <a:pt x="13991" y="9842"/>
                    <a:pt x="13550" y="10401"/>
                  </a:cubicBezTo>
                  <a:cubicBezTo>
                    <a:pt x="13098" y="10961"/>
                    <a:pt x="12705" y="11556"/>
                    <a:pt x="12383" y="12199"/>
                  </a:cubicBezTo>
                  <a:cubicBezTo>
                    <a:pt x="12217" y="12544"/>
                    <a:pt x="12062" y="12890"/>
                    <a:pt x="11955" y="13247"/>
                  </a:cubicBezTo>
                  <a:cubicBezTo>
                    <a:pt x="11848" y="13616"/>
                    <a:pt x="11812" y="13997"/>
                    <a:pt x="11800" y="14378"/>
                  </a:cubicBezTo>
                  <a:cubicBezTo>
                    <a:pt x="11776" y="14771"/>
                    <a:pt x="11729" y="15164"/>
                    <a:pt x="11502" y="15497"/>
                  </a:cubicBezTo>
                  <a:cubicBezTo>
                    <a:pt x="11395" y="15664"/>
                    <a:pt x="11252" y="15807"/>
                    <a:pt x="11109" y="15938"/>
                  </a:cubicBezTo>
                  <a:cubicBezTo>
                    <a:pt x="11026" y="15569"/>
                    <a:pt x="10955" y="15200"/>
                    <a:pt x="10919" y="14830"/>
                  </a:cubicBezTo>
                  <a:cubicBezTo>
                    <a:pt x="10883" y="14592"/>
                    <a:pt x="10883" y="14354"/>
                    <a:pt x="10871" y="14128"/>
                  </a:cubicBezTo>
                  <a:cubicBezTo>
                    <a:pt x="10871" y="14009"/>
                    <a:pt x="10871" y="13890"/>
                    <a:pt x="10871" y="13771"/>
                  </a:cubicBezTo>
                  <a:cubicBezTo>
                    <a:pt x="10871" y="13723"/>
                    <a:pt x="10871" y="13676"/>
                    <a:pt x="10871" y="13628"/>
                  </a:cubicBezTo>
                  <a:cubicBezTo>
                    <a:pt x="10943" y="13128"/>
                    <a:pt x="11062" y="12640"/>
                    <a:pt x="11276" y="12187"/>
                  </a:cubicBezTo>
                  <a:cubicBezTo>
                    <a:pt x="11407" y="11901"/>
                    <a:pt x="11562" y="11640"/>
                    <a:pt x="11752" y="11401"/>
                  </a:cubicBezTo>
                  <a:cubicBezTo>
                    <a:pt x="11967" y="11128"/>
                    <a:pt x="12217" y="10901"/>
                    <a:pt x="12467" y="10675"/>
                  </a:cubicBezTo>
                  <a:cubicBezTo>
                    <a:pt x="12729" y="10449"/>
                    <a:pt x="13003" y="10211"/>
                    <a:pt x="13276" y="9996"/>
                  </a:cubicBezTo>
                  <a:cubicBezTo>
                    <a:pt x="13550" y="9770"/>
                    <a:pt x="13836" y="9568"/>
                    <a:pt x="14122" y="9365"/>
                  </a:cubicBezTo>
                  <a:cubicBezTo>
                    <a:pt x="14598" y="9032"/>
                    <a:pt x="15086" y="8723"/>
                    <a:pt x="15586" y="8437"/>
                  </a:cubicBezTo>
                  <a:close/>
                  <a:moveTo>
                    <a:pt x="13062" y="14568"/>
                  </a:moveTo>
                  <a:cubicBezTo>
                    <a:pt x="13217" y="14580"/>
                    <a:pt x="13372" y="14592"/>
                    <a:pt x="13514" y="14616"/>
                  </a:cubicBezTo>
                  <a:cubicBezTo>
                    <a:pt x="14003" y="14664"/>
                    <a:pt x="14503" y="14723"/>
                    <a:pt x="14991" y="14771"/>
                  </a:cubicBezTo>
                  <a:cubicBezTo>
                    <a:pt x="14991" y="14795"/>
                    <a:pt x="15003" y="14819"/>
                    <a:pt x="15027" y="14842"/>
                  </a:cubicBezTo>
                  <a:cubicBezTo>
                    <a:pt x="15062" y="14866"/>
                    <a:pt x="15086" y="14902"/>
                    <a:pt x="15122" y="14926"/>
                  </a:cubicBezTo>
                  <a:lnTo>
                    <a:pt x="15122" y="14938"/>
                  </a:lnTo>
                  <a:lnTo>
                    <a:pt x="15110" y="14938"/>
                  </a:lnTo>
                  <a:cubicBezTo>
                    <a:pt x="15062" y="14890"/>
                    <a:pt x="15027" y="14842"/>
                    <a:pt x="14979" y="14795"/>
                  </a:cubicBezTo>
                  <a:cubicBezTo>
                    <a:pt x="14965" y="14781"/>
                    <a:pt x="14951" y="14775"/>
                    <a:pt x="14937" y="14775"/>
                  </a:cubicBezTo>
                  <a:cubicBezTo>
                    <a:pt x="14927" y="14775"/>
                    <a:pt x="14917" y="14778"/>
                    <a:pt x="14908" y="14783"/>
                  </a:cubicBezTo>
                  <a:cubicBezTo>
                    <a:pt x="14896" y="14783"/>
                    <a:pt x="14872" y="14795"/>
                    <a:pt x="14848" y="14795"/>
                  </a:cubicBezTo>
                  <a:cubicBezTo>
                    <a:pt x="14788" y="14830"/>
                    <a:pt x="14765" y="14914"/>
                    <a:pt x="14800" y="14973"/>
                  </a:cubicBezTo>
                  <a:lnTo>
                    <a:pt x="14824" y="14997"/>
                  </a:lnTo>
                  <a:cubicBezTo>
                    <a:pt x="14834" y="15016"/>
                    <a:pt x="14843" y="15027"/>
                    <a:pt x="14847" y="15043"/>
                  </a:cubicBezTo>
                  <a:lnTo>
                    <a:pt x="14847" y="15043"/>
                  </a:lnTo>
                  <a:cubicBezTo>
                    <a:pt x="14821" y="15019"/>
                    <a:pt x="14790" y="15007"/>
                    <a:pt x="14758" y="15007"/>
                  </a:cubicBezTo>
                  <a:cubicBezTo>
                    <a:pt x="14731" y="15007"/>
                    <a:pt x="14703" y="15016"/>
                    <a:pt x="14681" y="15033"/>
                  </a:cubicBezTo>
                  <a:cubicBezTo>
                    <a:pt x="14634" y="15069"/>
                    <a:pt x="14610" y="15140"/>
                    <a:pt x="14646" y="15188"/>
                  </a:cubicBezTo>
                  <a:cubicBezTo>
                    <a:pt x="14646" y="15200"/>
                    <a:pt x="14657" y="15211"/>
                    <a:pt x="14669" y="15223"/>
                  </a:cubicBezTo>
                  <a:cubicBezTo>
                    <a:pt x="14664" y="15223"/>
                    <a:pt x="14659" y="15222"/>
                    <a:pt x="14653" y="15222"/>
                  </a:cubicBezTo>
                  <a:cubicBezTo>
                    <a:pt x="14574" y="15222"/>
                    <a:pt x="14492" y="15300"/>
                    <a:pt x="14515" y="15378"/>
                  </a:cubicBezTo>
                  <a:cubicBezTo>
                    <a:pt x="14527" y="15414"/>
                    <a:pt x="14538" y="15450"/>
                    <a:pt x="14538" y="15485"/>
                  </a:cubicBezTo>
                  <a:cubicBezTo>
                    <a:pt x="14527" y="15473"/>
                    <a:pt x="14515" y="15450"/>
                    <a:pt x="14515" y="15438"/>
                  </a:cubicBezTo>
                  <a:cubicBezTo>
                    <a:pt x="14486" y="15397"/>
                    <a:pt x="14449" y="15380"/>
                    <a:pt x="14413" y="15380"/>
                  </a:cubicBezTo>
                  <a:cubicBezTo>
                    <a:pt x="14345" y="15380"/>
                    <a:pt x="14281" y="15443"/>
                    <a:pt x="14288" y="15521"/>
                  </a:cubicBezTo>
                  <a:cubicBezTo>
                    <a:pt x="14281" y="15519"/>
                    <a:pt x="14273" y="15519"/>
                    <a:pt x="14265" y="15519"/>
                  </a:cubicBezTo>
                  <a:cubicBezTo>
                    <a:pt x="14209" y="15519"/>
                    <a:pt x="14147" y="15554"/>
                    <a:pt x="14157" y="15616"/>
                  </a:cubicBezTo>
                  <a:cubicBezTo>
                    <a:pt x="14157" y="15700"/>
                    <a:pt x="14193" y="15771"/>
                    <a:pt x="14229" y="15842"/>
                  </a:cubicBezTo>
                  <a:lnTo>
                    <a:pt x="14241" y="15854"/>
                  </a:lnTo>
                  <a:lnTo>
                    <a:pt x="14217" y="15842"/>
                  </a:lnTo>
                  <a:cubicBezTo>
                    <a:pt x="14200" y="15821"/>
                    <a:pt x="14176" y="15812"/>
                    <a:pt x="14152" y="15812"/>
                  </a:cubicBezTo>
                  <a:cubicBezTo>
                    <a:pt x="14110" y="15812"/>
                    <a:pt x="14065" y="15840"/>
                    <a:pt x="14050" y="15878"/>
                  </a:cubicBezTo>
                  <a:cubicBezTo>
                    <a:pt x="14015" y="15902"/>
                    <a:pt x="13991" y="15950"/>
                    <a:pt x="14015" y="15985"/>
                  </a:cubicBezTo>
                  <a:lnTo>
                    <a:pt x="14026" y="15997"/>
                  </a:lnTo>
                  <a:cubicBezTo>
                    <a:pt x="13967" y="16009"/>
                    <a:pt x="13919" y="16081"/>
                    <a:pt x="13943" y="16140"/>
                  </a:cubicBezTo>
                  <a:cubicBezTo>
                    <a:pt x="13931" y="16152"/>
                    <a:pt x="13919" y="16164"/>
                    <a:pt x="13919" y="16188"/>
                  </a:cubicBezTo>
                  <a:cubicBezTo>
                    <a:pt x="13907" y="16176"/>
                    <a:pt x="13907" y="16164"/>
                    <a:pt x="13895" y="16140"/>
                  </a:cubicBezTo>
                  <a:lnTo>
                    <a:pt x="13884" y="16116"/>
                  </a:lnTo>
                  <a:cubicBezTo>
                    <a:pt x="13884" y="16092"/>
                    <a:pt x="13884" y="16069"/>
                    <a:pt x="13872" y="16057"/>
                  </a:cubicBezTo>
                  <a:cubicBezTo>
                    <a:pt x="13861" y="16005"/>
                    <a:pt x="13815" y="15971"/>
                    <a:pt x="13764" y="15971"/>
                  </a:cubicBezTo>
                  <a:cubicBezTo>
                    <a:pt x="13756" y="15971"/>
                    <a:pt x="13748" y="15972"/>
                    <a:pt x="13741" y="15973"/>
                  </a:cubicBezTo>
                  <a:cubicBezTo>
                    <a:pt x="13717" y="15985"/>
                    <a:pt x="13693" y="15997"/>
                    <a:pt x="13681" y="16021"/>
                  </a:cubicBezTo>
                  <a:cubicBezTo>
                    <a:pt x="13669" y="15997"/>
                    <a:pt x="13657" y="15973"/>
                    <a:pt x="13634" y="15950"/>
                  </a:cubicBezTo>
                  <a:cubicBezTo>
                    <a:pt x="13624" y="15920"/>
                    <a:pt x="13590" y="15899"/>
                    <a:pt x="13551" y="15899"/>
                  </a:cubicBezTo>
                  <a:cubicBezTo>
                    <a:pt x="13543" y="15899"/>
                    <a:pt x="13535" y="15900"/>
                    <a:pt x="13526" y="15902"/>
                  </a:cubicBezTo>
                  <a:cubicBezTo>
                    <a:pt x="13491" y="15914"/>
                    <a:pt x="13455" y="15950"/>
                    <a:pt x="13455" y="15997"/>
                  </a:cubicBezTo>
                  <a:cubicBezTo>
                    <a:pt x="13455" y="16057"/>
                    <a:pt x="13467" y="16116"/>
                    <a:pt x="13467" y="16176"/>
                  </a:cubicBezTo>
                  <a:cubicBezTo>
                    <a:pt x="13443" y="16200"/>
                    <a:pt x="13431" y="16223"/>
                    <a:pt x="13443" y="16259"/>
                  </a:cubicBezTo>
                  <a:cubicBezTo>
                    <a:pt x="13455" y="16283"/>
                    <a:pt x="13467" y="16295"/>
                    <a:pt x="13467" y="16319"/>
                  </a:cubicBezTo>
                  <a:cubicBezTo>
                    <a:pt x="13467" y="16343"/>
                    <a:pt x="13467" y="16366"/>
                    <a:pt x="13467" y="16378"/>
                  </a:cubicBezTo>
                  <a:lnTo>
                    <a:pt x="13443" y="16331"/>
                  </a:lnTo>
                  <a:cubicBezTo>
                    <a:pt x="13421" y="16292"/>
                    <a:pt x="13384" y="16277"/>
                    <a:pt x="13347" y="16277"/>
                  </a:cubicBezTo>
                  <a:cubicBezTo>
                    <a:pt x="13304" y="16277"/>
                    <a:pt x="13260" y="16298"/>
                    <a:pt x="13241" y="16331"/>
                  </a:cubicBezTo>
                  <a:cubicBezTo>
                    <a:pt x="13230" y="16325"/>
                    <a:pt x="13219" y="16323"/>
                    <a:pt x="13206" y="16323"/>
                  </a:cubicBezTo>
                  <a:cubicBezTo>
                    <a:pt x="13163" y="16323"/>
                    <a:pt x="13114" y="16353"/>
                    <a:pt x="13086" y="16390"/>
                  </a:cubicBezTo>
                  <a:cubicBezTo>
                    <a:pt x="13086" y="16354"/>
                    <a:pt x="13074" y="16331"/>
                    <a:pt x="13062" y="16295"/>
                  </a:cubicBezTo>
                  <a:cubicBezTo>
                    <a:pt x="13051" y="16252"/>
                    <a:pt x="13012" y="16210"/>
                    <a:pt x="12961" y="16210"/>
                  </a:cubicBezTo>
                  <a:cubicBezTo>
                    <a:pt x="12955" y="16210"/>
                    <a:pt x="12949" y="16210"/>
                    <a:pt x="12943" y="16212"/>
                  </a:cubicBezTo>
                  <a:cubicBezTo>
                    <a:pt x="12919" y="16212"/>
                    <a:pt x="12895" y="16223"/>
                    <a:pt x="12883" y="16235"/>
                  </a:cubicBezTo>
                  <a:cubicBezTo>
                    <a:pt x="12872" y="16223"/>
                    <a:pt x="12860" y="16212"/>
                    <a:pt x="12860" y="16200"/>
                  </a:cubicBezTo>
                  <a:cubicBezTo>
                    <a:pt x="12840" y="16170"/>
                    <a:pt x="12812" y="16149"/>
                    <a:pt x="12783" y="16149"/>
                  </a:cubicBezTo>
                  <a:cubicBezTo>
                    <a:pt x="12777" y="16149"/>
                    <a:pt x="12771" y="16150"/>
                    <a:pt x="12764" y="16152"/>
                  </a:cubicBezTo>
                  <a:cubicBezTo>
                    <a:pt x="12729" y="16152"/>
                    <a:pt x="12693" y="16176"/>
                    <a:pt x="12681" y="16212"/>
                  </a:cubicBezTo>
                  <a:cubicBezTo>
                    <a:pt x="12657" y="16283"/>
                    <a:pt x="12645" y="16354"/>
                    <a:pt x="12633" y="16414"/>
                  </a:cubicBezTo>
                  <a:lnTo>
                    <a:pt x="12610" y="16426"/>
                  </a:lnTo>
                  <a:cubicBezTo>
                    <a:pt x="12598" y="16438"/>
                    <a:pt x="12586" y="16450"/>
                    <a:pt x="12574" y="16462"/>
                  </a:cubicBezTo>
                  <a:cubicBezTo>
                    <a:pt x="12550" y="16438"/>
                    <a:pt x="12538" y="16414"/>
                    <a:pt x="12526" y="16402"/>
                  </a:cubicBezTo>
                  <a:cubicBezTo>
                    <a:pt x="12504" y="16371"/>
                    <a:pt x="12473" y="16358"/>
                    <a:pt x="12441" y="16358"/>
                  </a:cubicBezTo>
                  <a:cubicBezTo>
                    <a:pt x="12389" y="16358"/>
                    <a:pt x="12334" y="16393"/>
                    <a:pt x="12312" y="16438"/>
                  </a:cubicBezTo>
                  <a:lnTo>
                    <a:pt x="12288" y="16402"/>
                  </a:lnTo>
                  <a:cubicBezTo>
                    <a:pt x="12288" y="16390"/>
                    <a:pt x="12276" y="16390"/>
                    <a:pt x="12264" y="16390"/>
                  </a:cubicBezTo>
                  <a:cubicBezTo>
                    <a:pt x="12217" y="16140"/>
                    <a:pt x="12181" y="15902"/>
                    <a:pt x="12169" y="15652"/>
                  </a:cubicBezTo>
                  <a:cubicBezTo>
                    <a:pt x="12163" y="15609"/>
                    <a:pt x="12125" y="15585"/>
                    <a:pt x="12088" y="15585"/>
                  </a:cubicBezTo>
                  <a:cubicBezTo>
                    <a:pt x="12054" y="15585"/>
                    <a:pt x="12020" y="15606"/>
                    <a:pt x="12014" y="15652"/>
                  </a:cubicBezTo>
                  <a:cubicBezTo>
                    <a:pt x="12002" y="15926"/>
                    <a:pt x="12002" y="16200"/>
                    <a:pt x="12038" y="16473"/>
                  </a:cubicBezTo>
                  <a:cubicBezTo>
                    <a:pt x="12026" y="16450"/>
                    <a:pt x="12002" y="16426"/>
                    <a:pt x="11990" y="16414"/>
                  </a:cubicBezTo>
                  <a:cubicBezTo>
                    <a:pt x="11964" y="16387"/>
                    <a:pt x="11930" y="16374"/>
                    <a:pt x="11895" y="16374"/>
                  </a:cubicBezTo>
                  <a:cubicBezTo>
                    <a:pt x="11883" y="16374"/>
                    <a:pt x="11871" y="16375"/>
                    <a:pt x="11860" y="16378"/>
                  </a:cubicBezTo>
                  <a:cubicBezTo>
                    <a:pt x="11836" y="16223"/>
                    <a:pt x="11812" y="16081"/>
                    <a:pt x="11788" y="15926"/>
                  </a:cubicBezTo>
                  <a:cubicBezTo>
                    <a:pt x="11783" y="15893"/>
                    <a:pt x="11752" y="15878"/>
                    <a:pt x="11721" y="15878"/>
                  </a:cubicBezTo>
                  <a:cubicBezTo>
                    <a:pt x="11684" y="15878"/>
                    <a:pt x="11645" y="15899"/>
                    <a:pt x="11645" y="15938"/>
                  </a:cubicBezTo>
                  <a:cubicBezTo>
                    <a:pt x="11657" y="16069"/>
                    <a:pt x="11669" y="16200"/>
                    <a:pt x="11681" y="16331"/>
                  </a:cubicBezTo>
                  <a:cubicBezTo>
                    <a:pt x="11645" y="16331"/>
                    <a:pt x="11598" y="16343"/>
                    <a:pt x="11574" y="16378"/>
                  </a:cubicBezTo>
                  <a:cubicBezTo>
                    <a:pt x="11546" y="16342"/>
                    <a:pt x="11505" y="16326"/>
                    <a:pt x="11466" y="16326"/>
                  </a:cubicBezTo>
                  <a:cubicBezTo>
                    <a:pt x="11454" y="16326"/>
                    <a:pt x="11442" y="16328"/>
                    <a:pt x="11431" y="16331"/>
                  </a:cubicBezTo>
                  <a:cubicBezTo>
                    <a:pt x="11455" y="16283"/>
                    <a:pt x="11467" y="16235"/>
                    <a:pt x="11467" y="16188"/>
                  </a:cubicBezTo>
                  <a:cubicBezTo>
                    <a:pt x="11467" y="16128"/>
                    <a:pt x="11443" y="16069"/>
                    <a:pt x="11395" y="16033"/>
                  </a:cubicBezTo>
                  <a:cubicBezTo>
                    <a:pt x="11479" y="15962"/>
                    <a:pt x="11562" y="15878"/>
                    <a:pt x="11633" y="15795"/>
                  </a:cubicBezTo>
                  <a:cubicBezTo>
                    <a:pt x="11860" y="15509"/>
                    <a:pt x="11990" y="15176"/>
                    <a:pt x="12026" y="14807"/>
                  </a:cubicBezTo>
                  <a:cubicBezTo>
                    <a:pt x="12038" y="14819"/>
                    <a:pt x="12038" y="14819"/>
                    <a:pt x="12038" y="14819"/>
                  </a:cubicBezTo>
                  <a:cubicBezTo>
                    <a:pt x="12062" y="14819"/>
                    <a:pt x="12098" y="14819"/>
                    <a:pt x="12110" y="14807"/>
                  </a:cubicBezTo>
                  <a:cubicBezTo>
                    <a:pt x="12133" y="14795"/>
                    <a:pt x="12157" y="14771"/>
                    <a:pt x="12169" y="14747"/>
                  </a:cubicBezTo>
                  <a:lnTo>
                    <a:pt x="12169" y="14735"/>
                  </a:lnTo>
                  <a:cubicBezTo>
                    <a:pt x="12181" y="14735"/>
                    <a:pt x="12193" y="14723"/>
                    <a:pt x="12193" y="14711"/>
                  </a:cubicBezTo>
                  <a:cubicBezTo>
                    <a:pt x="12348" y="14640"/>
                    <a:pt x="12502" y="14604"/>
                    <a:pt x="12669" y="14580"/>
                  </a:cubicBezTo>
                  <a:cubicBezTo>
                    <a:pt x="12707" y="14584"/>
                    <a:pt x="12746" y="14585"/>
                    <a:pt x="12784" y="14585"/>
                  </a:cubicBezTo>
                  <a:cubicBezTo>
                    <a:pt x="12877" y="14585"/>
                    <a:pt x="12969" y="14577"/>
                    <a:pt x="13062" y="14568"/>
                  </a:cubicBezTo>
                  <a:close/>
                  <a:moveTo>
                    <a:pt x="13098" y="9937"/>
                  </a:moveTo>
                  <a:cubicBezTo>
                    <a:pt x="12895" y="10104"/>
                    <a:pt x="12705" y="10258"/>
                    <a:pt x="12514" y="10425"/>
                  </a:cubicBezTo>
                  <a:cubicBezTo>
                    <a:pt x="12014" y="10878"/>
                    <a:pt x="11562" y="11366"/>
                    <a:pt x="11264" y="11961"/>
                  </a:cubicBezTo>
                  <a:cubicBezTo>
                    <a:pt x="10978" y="12521"/>
                    <a:pt x="10800" y="13128"/>
                    <a:pt x="10728" y="13759"/>
                  </a:cubicBezTo>
                  <a:cubicBezTo>
                    <a:pt x="10669" y="14283"/>
                    <a:pt x="10681" y="14819"/>
                    <a:pt x="10728" y="15342"/>
                  </a:cubicBezTo>
                  <a:cubicBezTo>
                    <a:pt x="10693" y="15759"/>
                    <a:pt x="10574" y="16164"/>
                    <a:pt x="10371" y="16545"/>
                  </a:cubicBezTo>
                  <a:cubicBezTo>
                    <a:pt x="10252" y="16771"/>
                    <a:pt x="10097" y="16974"/>
                    <a:pt x="9931" y="17164"/>
                  </a:cubicBezTo>
                  <a:cubicBezTo>
                    <a:pt x="9919" y="17164"/>
                    <a:pt x="9907" y="17176"/>
                    <a:pt x="9895" y="17188"/>
                  </a:cubicBezTo>
                  <a:lnTo>
                    <a:pt x="9871" y="17212"/>
                  </a:lnTo>
                  <a:cubicBezTo>
                    <a:pt x="9847" y="17235"/>
                    <a:pt x="9824" y="17271"/>
                    <a:pt x="9812" y="17295"/>
                  </a:cubicBezTo>
                  <a:cubicBezTo>
                    <a:pt x="9776" y="17319"/>
                    <a:pt x="9752" y="17343"/>
                    <a:pt x="9716" y="17378"/>
                  </a:cubicBezTo>
                  <a:cubicBezTo>
                    <a:pt x="9704" y="17378"/>
                    <a:pt x="9704" y="17390"/>
                    <a:pt x="9693" y="17390"/>
                  </a:cubicBezTo>
                  <a:cubicBezTo>
                    <a:pt x="9609" y="17438"/>
                    <a:pt x="9514" y="17474"/>
                    <a:pt x="9431" y="17509"/>
                  </a:cubicBezTo>
                  <a:cubicBezTo>
                    <a:pt x="9395" y="17521"/>
                    <a:pt x="9371" y="17533"/>
                    <a:pt x="9335" y="17545"/>
                  </a:cubicBezTo>
                  <a:cubicBezTo>
                    <a:pt x="9288" y="17545"/>
                    <a:pt x="9252" y="17545"/>
                    <a:pt x="9204" y="17533"/>
                  </a:cubicBezTo>
                  <a:cubicBezTo>
                    <a:pt x="9121" y="17497"/>
                    <a:pt x="9050" y="17462"/>
                    <a:pt x="8966" y="17402"/>
                  </a:cubicBezTo>
                  <a:cubicBezTo>
                    <a:pt x="8895" y="17355"/>
                    <a:pt x="8835" y="17283"/>
                    <a:pt x="8800" y="17200"/>
                  </a:cubicBezTo>
                  <a:cubicBezTo>
                    <a:pt x="8776" y="17152"/>
                    <a:pt x="8752" y="17105"/>
                    <a:pt x="8740" y="17057"/>
                  </a:cubicBezTo>
                  <a:cubicBezTo>
                    <a:pt x="8716" y="17009"/>
                    <a:pt x="8704" y="16950"/>
                    <a:pt x="8692" y="16890"/>
                  </a:cubicBezTo>
                  <a:cubicBezTo>
                    <a:pt x="8692" y="16878"/>
                    <a:pt x="8692" y="16866"/>
                    <a:pt x="8681" y="16854"/>
                  </a:cubicBezTo>
                  <a:cubicBezTo>
                    <a:pt x="8657" y="16712"/>
                    <a:pt x="8633" y="16569"/>
                    <a:pt x="8621" y="16414"/>
                  </a:cubicBezTo>
                  <a:lnTo>
                    <a:pt x="8609" y="16390"/>
                  </a:lnTo>
                  <a:cubicBezTo>
                    <a:pt x="8585" y="16081"/>
                    <a:pt x="8573" y="15783"/>
                    <a:pt x="8561" y="15473"/>
                  </a:cubicBezTo>
                  <a:cubicBezTo>
                    <a:pt x="8550" y="15080"/>
                    <a:pt x="8538" y="14676"/>
                    <a:pt x="8538" y="14283"/>
                  </a:cubicBezTo>
                  <a:cubicBezTo>
                    <a:pt x="8538" y="14104"/>
                    <a:pt x="8526" y="13926"/>
                    <a:pt x="8538" y="13759"/>
                  </a:cubicBezTo>
                  <a:cubicBezTo>
                    <a:pt x="8550" y="13580"/>
                    <a:pt x="8597" y="13425"/>
                    <a:pt x="8704" y="13283"/>
                  </a:cubicBezTo>
                  <a:cubicBezTo>
                    <a:pt x="8907" y="12997"/>
                    <a:pt x="9216" y="12771"/>
                    <a:pt x="9478" y="12544"/>
                  </a:cubicBezTo>
                  <a:cubicBezTo>
                    <a:pt x="9764" y="12294"/>
                    <a:pt x="10050" y="12056"/>
                    <a:pt x="10336" y="11830"/>
                  </a:cubicBezTo>
                  <a:cubicBezTo>
                    <a:pt x="10669" y="11556"/>
                    <a:pt x="11014" y="11294"/>
                    <a:pt x="11371" y="11044"/>
                  </a:cubicBezTo>
                  <a:cubicBezTo>
                    <a:pt x="11419" y="11009"/>
                    <a:pt x="11467" y="10973"/>
                    <a:pt x="11526" y="10937"/>
                  </a:cubicBezTo>
                  <a:cubicBezTo>
                    <a:pt x="11955" y="10663"/>
                    <a:pt x="12395" y="10377"/>
                    <a:pt x="12824" y="10104"/>
                  </a:cubicBezTo>
                  <a:cubicBezTo>
                    <a:pt x="12919" y="10044"/>
                    <a:pt x="13003" y="9996"/>
                    <a:pt x="13098" y="9937"/>
                  </a:cubicBezTo>
                  <a:close/>
                  <a:moveTo>
                    <a:pt x="13348" y="9604"/>
                  </a:moveTo>
                  <a:cubicBezTo>
                    <a:pt x="12622" y="10032"/>
                    <a:pt x="11919" y="10508"/>
                    <a:pt x="11240" y="11009"/>
                  </a:cubicBezTo>
                  <a:cubicBezTo>
                    <a:pt x="10609" y="11425"/>
                    <a:pt x="9990" y="11842"/>
                    <a:pt x="9371" y="12271"/>
                  </a:cubicBezTo>
                  <a:cubicBezTo>
                    <a:pt x="7847" y="13354"/>
                    <a:pt x="6359" y="14509"/>
                    <a:pt x="4978" y="15771"/>
                  </a:cubicBezTo>
                  <a:cubicBezTo>
                    <a:pt x="4787" y="15950"/>
                    <a:pt x="4597" y="16116"/>
                    <a:pt x="4418" y="16307"/>
                  </a:cubicBezTo>
                  <a:cubicBezTo>
                    <a:pt x="4263" y="16473"/>
                    <a:pt x="4132" y="16676"/>
                    <a:pt x="4037" y="16890"/>
                  </a:cubicBezTo>
                  <a:cubicBezTo>
                    <a:pt x="3882" y="17271"/>
                    <a:pt x="3823" y="17700"/>
                    <a:pt x="3787" y="18105"/>
                  </a:cubicBezTo>
                  <a:lnTo>
                    <a:pt x="3775" y="18105"/>
                  </a:lnTo>
                  <a:cubicBezTo>
                    <a:pt x="3644" y="18021"/>
                    <a:pt x="3537" y="17902"/>
                    <a:pt x="3466" y="17759"/>
                  </a:cubicBezTo>
                  <a:cubicBezTo>
                    <a:pt x="3406" y="17605"/>
                    <a:pt x="3430" y="17438"/>
                    <a:pt x="3466" y="17283"/>
                  </a:cubicBezTo>
                  <a:cubicBezTo>
                    <a:pt x="3620" y="16652"/>
                    <a:pt x="4001" y="16128"/>
                    <a:pt x="4442" y="15676"/>
                  </a:cubicBezTo>
                  <a:cubicBezTo>
                    <a:pt x="4906" y="15176"/>
                    <a:pt x="5442" y="14735"/>
                    <a:pt x="5954" y="14283"/>
                  </a:cubicBezTo>
                  <a:cubicBezTo>
                    <a:pt x="6502" y="13783"/>
                    <a:pt x="7073" y="13295"/>
                    <a:pt x="7633" y="12818"/>
                  </a:cubicBezTo>
                  <a:cubicBezTo>
                    <a:pt x="8300" y="12259"/>
                    <a:pt x="8978" y="11711"/>
                    <a:pt x="9657" y="11187"/>
                  </a:cubicBezTo>
                  <a:cubicBezTo>
                    <a:pt x="9931" y="11128"/>
                    <a:pt x="10169" y="10925"/>
                    <a:pt x="10371" y="10758"/>
                  </a:cubicBezTo>
                  <a:cubicBezTo>
                    <a:pt x="10609" y="10580"/>
                    <a:pt x="10836" y="10377"/>
                    <a:pt x="11098" y="10235"/>
                  </a:cubicBezTo>
                  <a:cubicBezTo>
                    <a:pt x="11383" y="10092"/>
                    <a:pt x="11705" y="10032"/>
                    <a:pt x="12014" y="9961"/>
                  </a:cubicBezTo>
                  <a:cubicBezTo>
                    <a:pt x="12336" y="9889"/>
                    <a:pt x="12657" y="9806"/>
                    <a:pt x="12979" y="9711"/>
                  </a:cubicBezTo>
                  <a:cubicBezTo>
                    <a:pt x="13110" y="9687"/>
                    <a:pt x="13229" y="9639"/>
                    <a:pt x="13348" y="9604"/>
                  </a:cubicBezTo>
                  <a:close/>
                  <a:moveTo>
                    <a:pt x="8514" y="13330"/>
                  </a:moveTo>
                  <a:lnTo>
                    <a:pt x="8514" y="13330"/>
                  </a:lnTo>
                  <a:cubicBezTo>
                    <a:pt x="8407" y="13509"/>
                    <a:pt x="8347" y="13699"/>
                    <a:pt x="8335" y="13926"/>
                  </a:cubicBezTo>
                  <a:cubicBezTo>
                    <a:pt x="8311" y="14318"/>
                    <a:pt x="8323" y="14711"/>
                    <a:pt x="8335" y="15104"/>
                  </a:cubicBezTo>
                  <a:cubicBezTo>
                    <a:pt x="8347" y="15569"/>
                    <a:pt x="8359" y="16021"/>
                    <a:pt x="8383" y="16473"/>
                  </a:cubicBezTo>
                  <a:cubicBezTo>
                    <a:pt x="8395" y="16890"/>
                    <a:pt x="8407" y="17295"/>
                    <a:pt x="8454" y="17700"/>
                  </a:cubicBezTo>
                  <a:cubicBezTo>
                    <a:pt x="8228" y="17926"/>
                    <a:pt x="7966" y="18081"/>
                    <a:pt x="7680" y="18200"/>
                  </a:cubicBezTo>
                  <a:cubicBezTo>
                    <a:pt x="7657" y="18176"/>
                    <a:pt x="7633" y="18164"/>
                    <a:pt x="7597" y="18164"/>
                  </a:cubicBezTo>
                  <a:cubicBezTo>
                    <a:pt x="7570" y="18167"/>
                    <a:pt x="7543" y="18169"/>
                    <a:pt x="7516" y="18169"/>
                  </a:cubicBezTo>
                  <a:cubicBezTo>
                    <a:pt x="7330" y="18169"/>
                    <a:pt x="7149" y="18097"/>
                    <a:pt x="7014" y="17962"/>
                  </a:cubicBezTo>
                  <a:cubicBezTo>
                    <a:pt x="6787" y="17771"/>
                    <a:pt x="6764" y="17450"/>
                    <a:pt x="6764" y="17176"/>
                  </a:cubicBezTo>
                  <a:cubicBezTo>
                    <a:pt x="6764" y="16593"/>
                    <a:pt x="6776" y="16009"/>
                    <a:pt x="6823" y="15438"/>
                  </a:cubicBezTo>
                  <a:cubicBezTo>
                    <a:pt x="6823" y="15426"/>
                    <a:pt x="6823" y="15414"/>
                    <a:pt x="6823" y="15402"/>
                  </a:cubicBezTo>
                  <a:cubicBezTo>
                    <a:pt x="6835" y="15378"/>
                    <a:pt x="6847" y="15366"/>
                    <a:pt x="6847" y="15342"/>
                  </a:cubicBezTo>
                  <a:cubicBezTo>
                    <a:pt x="7192" y="14938"/>
                    <a:pt x="7490" y="14497"/>
                    <a:pt x="7823" y="14092"/>
                  </a:cubicBezTo>
                  <a:cubicBezTo>
                    <a:pt x="8038" y="13818"/>
                    <a:pt x="8276" y="13568"/>
                    <a:pt x="8514" y="13330"/>
                  </a:cubicBezTo>
                  <a:close/>
                  <a:moveTo>
                    <a:pt x="8454" y="13092"/>
                  </a:moveTo>
                  <a:lnTo>
                    <a:pt x="8454" y="13092"/>
                  </a:lnTo>
                  <a:cubicBezTo>
                    <a:pt x="8395" y="13152"/>
                    <a:pt x="8347" y="13199"/>
                    <a:pt x="8300" y="13259"/>
                  </a:cubicBezTo>
                  <a:cubicBezTo>
                    <a:pt x="8121" y="13449"/>
                    <a:pt x="7954" y="13652"/>
                    <a:pt x="7799" y="13854"/>
                  </a:cubicBezTo>
                  <a:cubicBezTo>
                    <a:pt x="7728" y="13926"/>
                    <a:pt x="7657" y="14009"/>
                    <a:pt x="7585" y="14080"/>
                  </a:cubicBezTo>
                  <a:cubicBezTo>
                    <a:pt x="7430" y="14259"/>
                    <a:pt x="7276" y="14438"/>
                    <a:pt x="7133" y="14628"/>
                  </a:cubicBezTo>
                  <a:cubicBezTo>
                    <a:pt x="7061" y="14711"/>
                    <a:pt x="7002" y="14807"/>
                    <a:pt x="6930" y="14890"/>
                  </a:cubicBezTo>
                  <a:cubicBezTo>
                    <a:pt x="6883" y="14961"/>
                    <a:pt x="6835" y="15021"/>
                    <a:pt x="6787" y="15092"/>
                  </a:cubicBezTo>
                  <a:cubicBezTo>
                    <a:pt x="6752" y="15128"/>
                    <a:pt x="6716" y="15176"/>
                    <a:pt x="6668" y="15211"/>
                  </a:cubicBezTo>
                  <a:cubicBezTo>
                    <a:pt x="6549" y="15330"/>
                    <a:pt x="6430" y="15450"/>
                    <a:pt x="6311" y="15569"/>
                  </a:cubicBezTo>
                  <a:cubicBezTo>
                    <a:pt x="6073" y="15795"/>
                    <a:pt x="5823" y="16021"/>
                    <a:pt x="5573" y="16235"/>
                  </a:cubicBezTo>
                  <a:cubicBezTo>
                    <a:pt x="5347" y="16438"/>
                    <a:pt x="5121" y="16628"/>
                    <a:pt x="4942" y="16866"/>
                  </a:cubicBezTo>
                  <a:cubicBezTo>
                    <a:pt x="4775" y="17081"/>
                    <a:pt x="4644" y="17319"/>
                    <a:pt x="4561" y="17569"/>
                  </a:cubicBezTo>
                  <a:cubicBezTo>
                    <a:pt x="4513" y="17724"/>
                    <a:pt x="4478" y="17867"/>
                    <a:pt x="4454" y="18033"/>
                  </a:cubicBezTo>
                  <a:cubicBezTo>
                    <a:pt x="4442" y="18105"/>
                    <a:pt x="4430" y="18176"/>
                    <a:pt x="4430" y="18248"/>
                  </a:cubicBezTo>
                  <a:cubicBezTo>
                    <a:pt x="4430" y="18295"/>
                    <a:pt x="4430" y="18331"/>
                    <a:pt x="4430" y="18367"/>
                  </a:cubicBezTo>
                  <a:cubicBezTo>
                    <a:pt x="4430" y="18378"/>
                    <a:pt x="4430" y="18390"/>
                    <a:pt x="4430" y="18402"/>
                  </a:cubicBezTo>
                  <a:lnTo>
                    <a:pt x="4430" y="18414"/>
                  </a:lnTo>
                  <a:cubicBezTo>
                    <a:pt x="4287" y="18367"/>
                    <a:pt x="4144" y="18319"/>
                    <a:pt x="4013" y="18248"/>
                  </a:cubicBezTo>
                  <a:lnTo>
                    <a:pt x="4013" y="18236"/>
                  </a:lnTo>
                  <a:cubicBezTo>
                    <a:pt x="4049" y="17831"/>
                    <a:pt x="4085" y="17438"/>
                    <a:pt x="4216" y="17045"/>
                  </a:cubicBezTo>
                  <a:cubicBezTo>
                    <a:pt x="4359" y="16628"/>
                    <a:pt x="4644" y="16307"/>
                    <a:pt x="4966" y="16009"/>
                  </a:cubicBezTo>
                  <a:cubicBezTo>
                    <a:pt x="5621" y="15366"/>
                    <a:pt x="6323" y="14771"/>
                    <a:pt x="7037" y="14199"/>
                  </a:cubicBezTo>
                  <a:cubicBezTo>
                    <a:pt x="7502" y="13818"/>
                    <a:pt x="7978" y="13449"/>
                    <a:pt x="8454" y="13092"/>
                  </a:cubicBezTo>
                  <a:close/>
                  <a:moveTo>
                    <a:pt x="6621" y="15497"/>
                  </a:moveTo>
                  <a:lnTo>
                    <a:pt x="6621" y="15497"/>
                  </a:lnTo>
                  <a:cubicBezTo>
                    <a:pt x="6502" y="15890"/>
                    <a:pt x="6478" y="16295"/>
                    <a:pt x="6466" y="16712"/>
                  </a:cubicBezTo>
                  <a:cubicBezTo>
                    <a:pt x="6466" y="17021"/>
                    <a:pt x="6466" y="17331"/>
                    <a:pt x="6478" y="17640"/>
                  </a:cubicBezTo>
                  <a:cubicBezTo>
                    <a:pt x="6478" y="17795"/>
                    <a:pt x="6490" y="17938"/>
                    <a:pt x="6490" y="18093"/>
                  </a:cubicBezTo>
                  <a:cubicBezTo>
                    <a:pt x="6502" y="18236"/>
                    <a:pt x="6490" y="18367"/>
                    <a:pt x="6514" y="18498"/>
                  </a:cubicBezTo>
                  <a:cubicBezTo>
                    <a:pt x="6208" y="18546"/>
                    <a:pt x="5896" y="18576"/>
                    <a:pt x="5586" y="18576"/>
                  </a:cubicBezTo>
                  <a:cubicBezTo>
                    <a:pt x="5292" y="18576"/>
                    <a:pt x="5000" y="18549"/>
                    <a:pt x="4716" y="18486"/>
                  </a:cubicBezTo>
                  <a:cubicBezTo>
                    <a:pt x="4716" y="18426"/>
                    <a:pt x="4704" y="18367"/>
                    <a:pt x="4704" y="18319"/>
                  </a:cubicBezTo>
                  <a:cubicBezTo>
                    <a:pt x="4704" y="18188"/>
                    <a:pt x="4716" y="18045"/>
                    <a:pt x="4740" y="17914"/>
                  </a:cubicBezTo>
                  <a:cubicBezTo>
                    <a:pt x="4775" y="17640"/>
                    <a:pt x="4859" y="17378"/>
                    <a:pt x="4990" y="17128"/>
                  </a:cubicBezTo>
                  <a:cubicBezTo>
                    <a:pt x="5144" y="16866"/>
                    <a:pt x="5347" y="16664"/>
                    <a:pt x="5573" y="16473"/>
                  </a:cubicBezTo>
                  <a:cubicBezTo>
                    <a:pt x="5823" y="16247"/>
                    <a:pt x="6085" y="16021"/>
                    <a:pt x="6323" y="15795"/>
                  </a:cubicBezTo>
                  <a:cubicBezTo>
                    <a:pt x="6430" y="15688"/>
                    <a:pt x="6526" y="15592"/>
                    <a:pt x="6621" y="15497"/>
                  </a:cubicBezTo>
                  <a:close/>
                  <a:moveTo>
                    <a:pt x="16824" y="16974"/>
                  </a:moveTo>
                  <a:cubicBezTo>
                    <a:pt x="16943" y="17140"/>
                    <a:pt x="17051" y="17319"/>
                    <a:pt x="17134" y="17509"/>
                  </a:cubicBezTo>
                  <a:cubicBezTo>
                    <a:pt x="17336" y="17890"/>
                    <a:pt x="17491" y="18295"/>
                    <a:pt x="17575" y="18712"/>
                  </a:cubicBezTo>
                  <a:cubicBezTo>
                    <a:pt x="17527" y="18593"/>
                    <a:pt x="17479" y="18486"/>
                    <a:pt x="17420" y="18378"/>
                  </a:cubicBezTo>
                  <a:cubicBezTo>
                    <a:pt x="17399" y="18336"/>
                    <a:pt x="17361" y="18318"/>
                    <a:pt x="17322" y="18318"/>
                  </a:cubicBezTo>
                  <a:cubicBezTo>
                    <a:pt x="17253" y="18318"/>
                    <a:pt x="17182" y="18377"/>
                    <a:pt x="17205" y="18462"/>
                  </a:cubicBezTo>
                  <a:cubicBezTo>
                    <a:pt x="17265" y="18652"/>
                    <a:pt x="17301" y="18855"/>
                    <a:pt x="17336" y="19057"/>
                  </a:cubicBezTo>
                  <a:cubicBezTo>
                    <a:pt x="17301" y="18986"/>
                    <a:pt x="17265" y="18902"/>
                    <a:pt x="17229" y="18831"/>
                  </a:cubicBezTo>
                  <a:cubicBezTo>
                    <a:pt x="17134" y="18652"/>
                    <a:pt x="17015" y="18498"/>
                    <a:pt x="16860" y="18378"/>
                  </a:cubicBezTo>
                  <a:cubicBezTo>
                    <a:pt x="16850" y="18372"/>
                    <a:pt x="16840" y="18370"/>
                    <a:pt x="16831" y="18370"/>
                  </a:cubicBezTo>
                  <a:cubicBezTo>
                    <a:pt x="16787" y="18370"/>
                    <a:pt x="16759" y="18432"/>
                    <a:pt x="16789" y="18462"/>
                  </a:cubicBezTo>
                  <a:cubicBezTo>
                    <a:pt x="16920" y="18605"/>
                    <a:pt x="16967" y="18783"/>
                    <a:pt x="17039" y="18962"/>
                  </a:cubicBezTo>
                  <a:cubicBezTo>
                    <a:pt x="17110" y="19117"/>
                    <a:pt x="17170" y="19295"/>
                    <a:pt x="17217" y="19462"/>
                  </a:cubicBezTo>
                  <a:cubicBezTo>
                    <a:pt x="17158" y="19307"/>
                    <a:pt x="17074" y="19176"/>
                    <a:pt x="16955" y="19081"/>
                  </a:cubicBezTo>
                  <a:cubicBezTo>
                    <a:pt x="16938" y="19063"/>
                    <a:pt x="16918" y="19056"/>
                    <a:pt x="16899" y="19056"/>
                  </a:cubicBezTo>
                  <a:cubicBezTo>
                    <a:pt x="16842" y="19056"/>
                    <a:pt x="16794" y="19125"/>
                    <a:pt x="16848" y="19188"/>
                  </a:cubicBezTo>
                  <a:cubicBezTo>
                    <a:pt x="16932" y="19283"/>
                    <a:pt x="16943" y="19438"/>
                    <a:pt x="16979" y="19557"/>
                  </a:cubicBezTo>
                  <a:cubicBezTo>
                    <a:pt x="16991" y="19593"/>
                    <a:pt x="17003" y="19629"/>
                    <a:pt x="17015" y="19676"/>
                  </a:cubicBezTo>
                  <a:lnTo>
                    <a:pt x="16991" y="19700"/>
                  </a:lnTo>
                  <a:cubicBezTo>
                    <a:pt x="16943" y="19771"/>
                    <a:pt x="16920" y="19843"/>
                    <a:pt x="16908" y="19926"/>
                  </a:cubicBezTo>
                  <a:cubicBezTo>
                    <a:pt x="16824" y="19736"/>
                    <a:pt x="16729" y="19569"/>
                    <a:pt x="16622" y="19390"/>
                  </a:cubicBezTo>
                  <a:cubicBezTo>
                    <a:pt x="16614" y="19366"/>
                    <a:pt x="16594" y="19355"/>
                    <a:pt x="16572" y="19355"/>
                  </a:cubicBezTo>
                  <a:cubicBezTo>
                    <a:pt x="16533" y="19355"/>
                    <a:pt x="16487" y="19392"/>
                    <a:pt x="16503" y="19438"/>
                  </a:cubicBezTo>
                  <a:cubicBezTo>
                    <a:pt x="16562" y="19593"/>
                    <a:pt x="16622" y="19760"/>
                    <a:pt x="16670" y="19926"/>
                  </a:cubicBezTo>
                  <a:cubicBezTo>
                    <a:pt x="16646" y="19926"/>
                    <a:pt x="16622" y="19926"/>
                    <a:pt x="16598" y="19938"/>
                  </a:cubicBezTo>
                  <a:lnTo>
                    <a:pt x="16574" y="19938"/>
                  </a:lnTo>
                  <a:cubicBezTo>
                    <a:pt x="16515" y="19831"/>
                    <a:pt x="16443" y="19724"/>
                    <a:pt x="16372" y="19617"/>
                  </a:cubicBezTo>
                  <a:cubicBezTo>
                    <a:pt x="16352" y="19590"/>
                    <a:pt x="16328" y="19580"/>
                    <a:pt x="16304" y="19580"/>
                  </a:cubicBezTo>
                  <a:cubicBezTo>
                    <a:pt x="16239" y="19580"/>
                    <a:pt x="16173" y="19655"/>
                    <a:pt x="16181" y="19724"/>
                  </a:cubicBezTo>
                  <a:cubicBezTo>
                    <a:pt x="16241" y="19986"/>
                    <a:pt x="16289" y="20260"/>
                    <a:pt x="16324" y="20533"/>
                  </a:cubicBezTo>
                  <a:cubicBezTo>
                    <a:pt x="16289" y="20557"/>
                    <a:pt x="16265" y="20593"/>
                    <a:pt x="16265" y="20641"/>
                  </a:cubicBezTo>
                  <a:lnTo>
                    <a:pt x="16229" y="20617"/>
                  </a:lnTo>
                  <a:cubicBezTo>
                    <a:pt x="16170" y="20510"/>
                    <a:pt x="16122" y="20379"/>
                    <a:pt x="16074" y="20260"/>
                  </a:cubicBezTo>
                  <a:cubicBezTo>
                    <a:pt x="16056" y="20203"/>
                    <a:pt x="16001" y="20170"/>
                    <a:pt x="15948" y="20170"/>
                  </a:cubicBezTo>
                  <a:cubicBezTo>
                    <a:pt x="15900" y="20170"/>
                    <a:pt x="15853" y="20197"/>
                    <a:pt x="15836" y="20260"/>
                  </a:cubicBezTo>
                  <a:cubicBezTo>
                    <a:pt x="15789" y="20486"/>
                    <a:pt x="15753" y="20712"/>
                    <a:pt x="15717" y="20938"/>
                  </a:cubicBezTo>
                  <a:cubicBezTo>
                    <a:pt x="15681" y="20867"/>
                    <a:pt x="15658" y="20807"/>
                    <a:pt x="15634" y="20748"/>
                  </a:cubicBezTo>
                  <a:cubicBezTo>
                    <a:pt x="15586" y="20653"/>
                    <a:pt x="15496" y="20578"/>
                    <a:pt x="15403" y="20578"/>
                  </a:cubicBezTo>
                  <a:cubicBezTo>
                    <a:pt x="15356" y="20578"/>
                    <a:pt x="15308" y="20597"/>
                    <a:pt x="15265" y="20641"/>
                  </a:cubicBezTo>
                  <a:cubicBezTo>
                    <a:pt x="15134" y="20748"/>
                    <a:pt x="15134" y="20974"/>
                    <a:pt x="15110" y="21129"/>
                  </a:cubicBezTo>
                  <a:cubicBezTo>
                    <a:pt x="15098" y="21200"/>
                    <a:pt x="15098" y="21272"/>
                    <a:pt x="15086" y="21343"/>
                  </a:cubicBezTo>
                  <a:cubicBezTo>
                    <a:pt x="15050" y="21260"/>
                    <a:pt x="15003" y="21176"/>
                    <a:pt x="14955" y="21105"/>
                  </a:cubicBezTo>
                  <a:cubicBezTo>
                    <a:pt x="14919" y="21034"/>
                    <a:pt x="14860" y="20986"/>
                    <a:pt x="14777" y="20986"/>
                  </a:cubicBezTo>
                  <a:cubicBezTo>
                    <a:pt x="14681" y="20986"/>
                    <a:pt x="14622" y="21069"/>
                    <a:pt x="14586" y="21141"/>
                  </a:cubicBezTo>
                  <a:cubicBezTo>
                    <a:pt x="14431" y="21403"/>
                    <a:pt x="14372" y="21688"/>
                    <a:pt x="14348" y="21986"/>
                  </a:cubicBezTo>
                  <a:lnTo>
                    <a:pt x="14336" y="21986"/>
                  </a:lnTo>
                  <a:cubicBezTo>
                    <a:pt x="14265" y="21867"/>
                    <a:pt x="14181" y="21760"/>
                    <a:pt x="14110" y="21653"/>
                  </a:cubicBezTo>
                  <a:cubicBezTo>
                    <a:pt x="14050" y="21581"/>
                    <a:pt x="14003" y="21474"/>
                    <a:pt x="13919" y="21438"/>
                  </a:cubicBezTo>
                  <a:cubicBezTo>
                    <a:pt x="13899" y="21426"/>
                    <a:pt x="13877" y="21421"/>
                    <a:pt x="13854" y="21421"/>
                  </a:cubicBezTo>
                  <a:cubicBezTo>
                    <a:pt x="13808" y="21421"/>
                    <a:pt x="13761" y="21442"/>
                    <a:pt x="13729" y="21474"/>
                  </a:cubicBezTo>
                  <a:cubicBezTo>
                    <a:pt x="13681" y="21534"/>
                    <a:pt x="13669" y="21617"/>
                    <a:pt x="13669" y="21700"/>
                  </a:cubicBezTo>
                  <a:cubicBezTo>
                    <a:pt x="13681" y="21807"/>
                    <a:pt x="13705" y="21915"/>
                    <a:pt x="13717" y="22022"/>
                  </a:cubicBezTo>
                  <a:cubicBezTo>
                    <a:pt x="13741" y="22153"/>
                    <a:pt x="13765" y="22284"/>
                    <a:pt x="13776" y="22415"/>
                  </a:cubicBezTo>
                  <a:cubicBezTo>
                    <a:pt x="13657" y="22272"/>
                    <a:pt x="13550" y="22141"/>
                    <a:pt x="13443" y="21986"/>
                  </a:cubicBezTo>
                  <a:cubicBezTo>
                    <a:pt x="13422" y="21957"/>
                    <a:pt x="13392" y="21944"/>
                    <a:pt x="13363" y="21944"/>
                  </a:cubicBezTo>
                  <a:cubicBezTo>
                    <a:pt x="13310" y="21944"/>
                    <a:pt x="13261" y="21988"/>
                    <a:pt x="13276" y="22057"/>
                  </a:cubicBezTo>
                  <a:cubicBezTo>
                    <a:pt x="13300" y="22248"/>
                    <a:pt x="13360" y="22438"/>
                    <a:pt x="13431" y="22629"/>
                  </a:cubicBezTo>
                  <a:lnTo>
                    <a:pt x="13419" y="22629"/>
                  </a:lnTo>
                  <a:cubicBezTo>
                    <a:pt x="13360" y="22569"/>
                    <a:pt x="13300" y="22498"/>
                    <a:pt x="13264" y="22462"/>
                  </a:cubicBezTo>
                  <a:cubicBezTo>
                    <a:pt x="13133" y="22319"/>
                    <a:pt x="13014" y="22188"/>
                    <a:pt x="12883" y="22046"/>
                  </a:cubicBezTo>
                  <a:cubicBezTo>
                    <a:pt x="12863" y="22022"/>
                    <a:pt x="12839" y="22011"/>
                    <a:pt x="12816" y="22011"/>
                  </a:cubicBezTo>
                  <a:cubicBezTo>
                    <a:pt x="12760" y="22011"/>
                    <a:pt x="12708" y="22073"/>
                    <a:pt x="12717" y="22141"/>
                  </a:cubicBezTo>
                  <a:cubicBezTo>
                    <a:pt x="12741" y="22379"/>
                    <a:pt x="12788" y="22605"/>
                    <a:pt x="12848" y="22843"/>
                  </a:cubicBezTo>
                  <a:cubicBezTo>
                    <a:pt x="12812" y="22796"/>
                    <a:pt x="12776" y="22736"/>
                    <a:pt x="12741" y="22689"/>
                  </a:cubicBezTo>
                  <a:cubicBezTo>
                    <a:pt x="12633" y="22558"/>
                    <a:pt x="12514" y="22438"/>
                    <a:pt x="12371" y="22343"/>
                  </a:cubicBezTo>
                  <a:cubicBezTo>
                    <a:pt x="12362" y="22333"/>
                    <a:pt x="12348" y="22329"/>
                    <a:pt x="12334" y="22329"/>
                  </a:cubicBezTo>
                  <a:cubicBezTo>
                    <a:pt x="12296" y="22329"/>
                    <a:pt x="12252" y="22360"/>
                    <a:pt x="12252" y="22403"/>
                  </a:cubicBezTo>
                  <a:cubicBezTo>
                    <a:pt x="12264" y="22522"/>
                    <a:pt x="12300" y="22641"/>
                    <a:pt x="12348" y="22748"/>
                  </a:cubicBezTo>
                  <a:cubicBezTo>
                    <a:pt x="12348" y="22772"/>
                    <a:pt x="12360" y="22796"/>
                    <a:pt x="12371" y="22819"/>
                  </a:cubicBezTo>
                  <a:lnTo>
                    <a:pt x="12383" y="22843"/>
                  </a:lnTo>
                  <a:cubicBezTo>
                    <a:pt x="12419" y="22915"/>
                    <a:pt x="12455" y="22998"/>
                    <a:pt x="12491" y="23070"/>
                  </a:cubicBezTo>
                  <a:cubicBezTo>
                    <a:pt x="12467" y="23046"/>
                    <a:pt x="12431" y="23010"/>
                    <a:pt x="12407" y="22986"/>
                  </a:cubicBezTo>
                  <a:cubicBezTo>
                    <a:pt x="12395" y="22974"/>
                    <a:pt x="12371" y="22962"/>
                    <a:pt x="12348" y="22950"/>
                  </a:cubicBezTo>
                  <a:cubicBezTo>
                    <a:pt x="12264" y="22867"/>
                    <a:pt x="12169" y="22784"/>
                    <a:pt x="12086" y="22700"/>
                  </a:cubicBezTo>
                  <a:cubicBezTo>
                    <a:pt x="12073" y="22684"/>
                    <a:pt x="12054" y="22676"/>
                    <a:pt x="12036" y="22676"/>
                  </a:cubicBezTo>
                  <a:cubicBezTo>
                    <a:pt x="12001" y="22676"/>
                    <a:pt x="11967" y="22702"/>
                    <a:pt x="11967" y="22748"/>
                  </a:cubicBezTo>
                  <a:cubicBezTo>
                    <a:pt x="11967" y="22784"/>
                    <a:pt x="11979" y="22831"/>
                    <a:pt x="11990" y="22867"/>
                  </a:cubicBezTo>
                  <a:cubicBezTo>
                    <a:pt x="11931" y="22819"/>
                    <a:pt x="11871" y="22760"/>
                    <a:pt x="11824" y="22700"/>
                  </a:cubicBezTo>
                  <a:cubicBezTo>
                    <a:pt x="11645" y="22510"/>
                    <a:pt x="11502" y="22308"/>
                    <a:pt x="11359" y="22093"/>
                  </a:cubicBezTo>
                  <a:cubicBezTo>
                    <a:pt x="11324" y="22010"/>
                    <a:pt x="11300" y="21927"/>
                    <a:pt x="11252" y="21831"/>
                  </a:cubicBezTo>
                  <a:cubicBezTo>
                    <a:pt x="11217" y="21760"/>
                    <a:pt x="11181" y="21676"/>
                    <a:pt x="11133" y="21593"/>
                  </a:cubicBezTo>
                  <a:cubicBezTo>
                    <a:pt x="11098" y="21522"/>
                    <a:pt x="11062" y="21438"/>
                    <a:pt x="10990" y="21391"/>
                  </a:cubicBezTo>
                  <a:cubicBezTo>
                    <a:pt x="10980" y="21384"/>
                    <a:pt x="10970" y="21381"/>
                    <a:pt x="10961" y="21381"/>
                  </a:cubicBezTo>
                  <a:cubicBezTo>
                    <a:pt x="10937" y="21381"/>
                    <a:pt x="10919" y="21401"/>
                    <a:pt x="10919" y="21426"/>
                  </a:cubicBezTo>
                  <a:cubicBezTo>
                    <a:pt x="10919" y="21510"/>
                    <a:pt x="10967" y="21593"/>
                    <a:pt x="11002" y="21676"/>
                  </a:cubicBezTo>
                  <a:cubicBezTo>
                    <a:pt x="11014" y="21712"/>
                    <a:pt x="11038" y="21760"/>
                    <a:pt x="11062" y="21807"/>
                  </a:cubicBezTo>
                  <a:cubicBezTo>
                    <a:pt x="11038" y="21819"/>
                    <a:pt x="11026" y="21867"/>
                    <a:pt x="11038" y="21903"/>
                  </a:cubicBezTo>
                  <a:cubicBezTo>
                    <a:pt x="11193" y="22248"/>
                    <a:pt x="11395" y="22593"/>
                    <a:pt x="11645" y="22891"/>
                  </a:cubicBezTo>
                  <a:cubicBezTo>
                    <a:pt x="11764" y="23034"/>
                    <a:pt x="11907" y="23165"/>
                    <a:pt x="12062" y="23284"/>
                  </a:cubicBezTo>
                  <a:cubicBezTo>
                    <a:pt x="12098" y="23308"/>
                    <a:pt x="12133" y="23331"/>
                    <a:pt x="12169" y="23355"/>
                  </a:cubicBezTo>
                  <a:lnTo>
                    <a:pt x="12169" y="23367"/>
                  </a:lnTo>
                  <a:cubicBezTo>
                    <a:pt x="11979" y="23248"/>
                    <a:pt x="11800" y="23117"/>
                    <a:pt x="11621" y="22974"/>
                  </a:cubicBezTo>
                  <a:cubicBezTo>
                    <a:pt x="11607" y="22960"/>
                    <a:pt x="11589" y="22955"/>
                    <a:pt x="11572" y="22955"/>
                  </a:cubicBezTo>
                  <a:cubicBezTo>
                    <a:pt x="11560" y="22955"/>
                    <a:pt x="11548" y="22957"/>
                    <a:pt x="11538" y="22962"/>
                  </a:cubicBezTo>
                  <a:cubicBezTo>
                    <a:pt x="11324" y="22677"/>
                    <a:pt x="11121" y="22379"/>
                    <a:pt x="10967" y="22057"/>
                  </a:cubicBezTo>
                  <a:cubicBezTo>
                    <a:pt x="10958" y="22040"/>
                    <a:pt x="10941" y="22032"/>
                    <a:pt x="10924" y="22032"/>
                  </a:cubicBezTo>
                  <a:cubicBezTo>
                    <a:pt x="10894" y="22032"/>
                    <a:pt x="10864" y="22056"/>
                    <a:pt x="10871" y="22093"/>
                  </a:cubicBezTo>
                  <a:cubicBezTo>
                    <a:pt x="10967" y="22343"/>
                    <a:pt x="11074" y="22569"/>
                    <a:pt x="11205" y="22796"/>
                  </a:cubicBezTo>
                  <a:cubicBezTo>
                    <a:pt x="11098" y="22689"/>
                    <a:pt x="11002" y="22569"/>
                    <a:pt x="10907" y="22450"/>
                  </a:cubicBezTo>
                  <a:cubicBezTo>
                    <a:pt x="10514" y="21927"/>
                    <a:pt x="10205" y="21355"/>
                    <a:pt x="9931" y="20760"/>
                  </a:cubicBezTo>
                  <a:cubicBezTo>
                    <a:pt x="9859" y="20605"/>
                    <a:pt x="9800" y="20462"/>
                    <a:pt x="9728" y="20307"/>
                  </a:cubicBezTo>
                  <a:cubicBezTo>
                    <a:pt x="9752" y="20307"/>
                    <a:pt x="9776" y="20307"/>
                    <a:pt x="9800" y="20295"/>
                  </a:cubicBezTo>
                  <a:cubicBezTo>
                    <a:pt x="9812" y="20283"/>
                    <a:pt x="9824" y="20272"/>
                    <a:pt x="9835" y="20260"/>
                  </a:cubicBezTo>
                  <a:cubicBezTo>
                    <a:pt x="9871" y="20295"/>
                    <a:pt x="9907" y="20331"/>
                    <a:pt x="9943" y="20367"/>
                  </a:cubicBezTo>
                  <a:cubicBezTo>
                    <a:pt x="9957" y="20379"/>
                    <a:pt x="9974" y="20384"/>
                    <a:pt x="9990" y="20384"/>
                  </a:cubicBezTo>
                  <a:cubicBezTo>
                    <a:pt x="10039" y="20384"/>
                    <a:pt x="10088" y="20337"/>
                    <a:pt x="10097" y="20283"/>
                  </a:cubicBezTo>
                  <a:cubicBezTo>
                    <a:pt x="10109" y="20129"/>
                    <a:pt x="10062" y="19974"/>
                    <a:pt x="10026" y="19819"/>
                  </a:cubicBezTo>
                  <a:lnTo>
                    <a:pt x="10026" y="19819"/>
                  </a:lnTo>
                  <a:cubicBezTo>
                    <a:pt x="10097" y="19938"/>
                    <a:pt x="10157" y="20081"/>
                    <a:pt x="10252" y="20176"/>
                  </a:cubicBezTo>
                  <a:cubicBezTo>
                    <a:pt x="10292" y="20216"/>
                    <a:pt x="10339" y="20239"/>
                    <a:pt x="10388" y="20239"/>
                  </a:cubicBezTo>
                  <a:cubicBezTo>
                    <a:pt x="10398" y="20239"/>
                    <a:pt x="10409" y="20238"/>
                    <a:pt x="10419" y="20236"/>
                  </a:cubicBezTo>
                  <a:cubicBezTo>
                    <a:pt x="10431" y="20260"/>
                    <a:pt x="10455" y="20283"/>
                    <a:pt x="10478" y="20295"/>
                  </a:cubicBezTo>
                  <a:cubicBezTo>
                    <a:pt x="10543" y="20342"/>
                    <a:pt x="10608" y="20359"/>
                    <a:pt x="10678" y="20359"/>
                  </a:cubicBezTo>
                  <a:cubicBezTo>
                    <a:pt x="10698" y="20359"/>
                    <a:pt x="10719" y="20358"/>
                    <a:pt x="10740" y="20355"/>
                  </a:cubicBezTo>
                  <a:cubicBezTo>
                    <a:pt x="10812" y="20343"/>
                    <a:pt x="10847" y="20248"/>
                    <a:pt x="10812" y="20176"/>
                  </a:cubicBezTo>
                  <a:cubicBezTo>
                    <a:pt x="10776" y="20105"/>
                    <a:pt x="10717" y="20022"/>
                    <a:pt x="10681" y="19950"/>
                  </a:cubicBezTo>
                  <a:cubicBezTo>
                    <a:pt x="10681" y="19950"/>
                    <a:pt x="10681" y="19938"/>
                    <a:pt x="10681" y="19938"/>
                  </a:cubicBezTo>
                  <a:cubicBezTo>
                    <a:pt x="10705" y="19926"/>
                    <a:pt x="10728" y="19902"/>
                    <a:pt x="10740" y="19879"/>
                  </a:cubicBezTo>
                  <a:cubicBezTo>
                    <a:pt x="10764" y="19926"/>
                    <a:pt x="10788" y="19974"/>
                    <a:pt x="10824" y="20022"/>
                  </a:cubicBezTo>
                  <a:cubicBezTo>
                    <a:pt x="10847" y="20081"/>
                    <a:pt x="10883" y="20141"/>
                    <a:pt x="10943" y="20176"/>
                  </a:cubicBezTo>
                  <a:cubicBezTo>
                    <a:pt x="10971" y="20193"/>
                    <a:pt x="11001" y="20201"/>
                    <a:pt x="11030" y="20201"/>
                  </a:cubicBezTo>
                  <a:cubicBezTo>
                    <a:pt x="11086" y="20201"/>
                    <a:pt x="11138" y="20172"/>
                    <a:pt x="11169" y="20117"/>
                  </a:cubicBezTo>
                  <a:cubicBezTo>
                    <a:pt x="11240" y="19986"/>
                    <a:pt x="11181" y="19819"/>
                    <a:pt x="11121" y="19688"/>
                  </a:cubicBezTo>
                  <a:cubicBezTo>
                    <a:pt x="11109" y="19652"/>
                    <a:pt x="11086" y="19605"/>
                    <a:pt x="11062" y="19569"/>
                  </a:cubicBezTo>
                  <a:cubicBezTo>
                    <a:pt x="11169" y="19510"/>
                    <a:pt x="11217" y="19414"/>
                    <a:pt x="11240" y="19295"/>
                  </a:cubicBezTo>
                  <a:cubicBezTo>
                    <a:pt x="11288" y="19402"/>
                    <a:pt x="11336" y="19498"/>
                    <a:pt x="11395" y="19581"/>
                  </a:cubicBezTo>
                  <a:cubicBezTo>
                    <a:pt x="11425" y="19610"/>
                    <a:pt x="11454" y="19632"/>
                    <a:pt x="11490" y="19632"/>
                  </a:cubicBezTo>
                  <a:cubicBezTo>
                    <a:pt x="11498" y="19632"/>
                    <a:pt x="11506" y="19631"/>
                    <a:pt x="11514" y="19629"/>
                  </a:cubicBezTo>
                  <a:cubicBezTo>
                    <a:pt x="11562" y="19605"/>
                    <a:pt x="11574" y="19557"/>
                    <a:pt x="11574" y="19521"/>
                  </a:cubicBezTo>
                  <a:lnTo>
                    <a:pt x="11574" y="19510"/>
                  </a:lnTo>
                  <a:lnTo>
                    <a:pt x="11598" y="19521"/>
                  </a:lnTo>
                  <a:cubicBezTo>
                    <a:pt x="11633" y="19510"/>
                    <a:pt x="11669" y="19498"/>
                    <a:pt x="11693" y="19474"/>
                  </a:cubicBezTo>
                  <a:cubicBezTo>
                    <a:pt x="11729" y="19438"/>
                    <a:pt x="11740" y="19390"/>
                    <a:pt x="11717" y="19355"/>
                  </a:cubicBezTo>
                  <a:cubicBezTo>
                    <a:pt x="11705" y="19343"/>
                    <a:pt x="11693" y="19331"/>
                    <a:pt x="11681" y="19319"/>
                  </a:cubicBezTo>
                  <a:cubicBezTo>
                    <a:pt x="11705" y="19319"/>
                    <a:pt x="11717" y="19307"/>
                    <a:pt x="11740" y="19283"/>
                  </a:cubicBezTo>
                  <a:cubicBezTo>
                    <a:pt x="11776" y="19307"/>
                    <a:pt x="11812" y="19343"/>
                    <a:pt x="11848" y="19367"/>
                  </a:cubicBezTo>
                  <a:cubicBezTo>
                    <a:pt x="11862" y="19375"/>
                    <a:pt x="11877" y="19379"/>
                    <a:pt x="11891" y="19379"/>
                  </a:cubicBezTo>
                  <a:cubicBezTo>
                    <a:pt x="11937" y="19379"/>
                    <a:pt x="11979" y="19341"/>
                    <a:pt x="11979" y="19295"/>
                  </a:cubicBezTo>
                  <a:lnTo>
                    <a:pt x="11979" y="19283"/>
                  </a:lnTo>
                  <a:lnTo>
                    <a:pt x="11990" y="19295"/>
                  </a:lnTo>
                  <a:cubicBezTo>
                    <a:pt x="12003" y="19300"/>
                    <a:pt x="12017" y="19303"/>
                    <a:pt x="12031" y="19303"/>
                  </a:cubicBezTo>
                  <a:cubicBezTo>
                    <a:pt x="12085" y="19303"/>
                    <a:pt x="12143" y="19268"/>
                    <a:pt x="12133" y="19212"/>
                  </a:cubicBezTo>
                  <a:lnTo>
                    <a:pt x="12133" y="19200"/>
                  </a:lnTo>
                  <a:cubicBezTo>
                    <a:pt x="12161" y="19228"/>
                    <a:pt x="12193" y="19239"/>
                    <a:pt x="12227" y="19239"/>
                  </a:cubicBezTo>
                  <a:cubicBezTo>
                    <a:pt x="12251" y="19239"/>
                    <a:pt x="12275" y="19234"/>
                    <a:pt x="12300" y="19224"/>
                  </a:cubicBezTo>
                  <a:cubicBezTo>
                    <a:pt x="12514" y="19140"/>
                    <a:pt x="12455" y="18867"/>
                    <a:pt x="12419" y="18688"/>
                  </a:cubicBezTo>
                  <a:cubicBezTo>
                    <a:pt x="12419" y="18664"/>
                    <a:pt x="12407" y="18640"/>
                    <a:pt x="12407" y="18605"/>
                  </a:cubicBezTo>
                  <a:lnTo>
                    <a:pt x="12407" y="18605"/>
                  </a:lnTo>
                  <a:cubicBezTo>
                    <a:pt x="12455" y="18688"/>
                    <a:pt x="12514" y="18771"/>
                    <a:pt x="12574" y="18855"/>
                  </a:cubicBezTo>
                  <a:cubicBezTo>
                    <a:pt x="12606" y="18898"/>
                    <a:pt x="12649" y="18919"/>
                    <a:pt x="12690" y="18919"/>
                  </a:cubicBezTo>
                  <a:cubicBezTo>
                    <a:pt x="12739" y="18919"/>
                    <a:pt x="12786" y="18889"/>
                    <a:pt x="12812" y="18831"/>
                  </a:cubicBezTo>
                  <a:lnTo>
                    <a:pt x="12824" y="18831"/>
                  </a:lnTo>
                  <a:cubicBezTo>
                    <a:pt x="12919" y="18831"/>
                    <a:pt x="12967" y="18783"/>
                    <a:pt x="12991" y="18700"/>
                  </a:cubicBezTo>
                  <a:lnTo>
                    <a:pt x="13014" y="18736"/>
                  </a:lnTo>
                  <a:cubicBezTo>
                    <a:pt x="13038" y="18752"/>
                    <a:pt x="13067" y="18759"/>
                    <a:pt x="13096" y="18759"/>
                  </a:cubicBezTo>
                  <a:cubicBezTo>
                    <a:pt x="13152" y="18759"/>
                    <a:pt x="13205" y="18728"/>
                    <a:pt x="13205" y="18664"/>
                  </a:cubicBezTo>
                  <a:lnTo>
                    <a:pt x="13205" y="18640"/>
                  </a:lnTo>
                  <a:cubicBezTo>
                    <a:pt x="13225" y="18655"/>
                    <a:pt x="13249" y="18662"/>
                    <a:pt x="13274" y="18662"/>
                  </a:cubicBezTo>
                  <a:cubicBezTo>
                    <a:pt x="13308" y="18662"/>
                    <a:pt x="13344" y="18649"/>
                    <a:pt x="13372" y="18629"/>
                  </a:cubicBezTo>
                  <a:cubicBezTo>
                    <a:pt x="13388" y="18638"/>
                    <a:pt x="13405" y="18643"/>
                    <a:pt x="13422" y="18643"/>
                  </a:cubicBezTo>
                  <a:cubicBezTo>
                    <a:pt x="13467" y="18643"/>
                    <a:pt x="13509" y="18612"/>
                    <a:pt x="13526" y="18569"/>
                  </a:cubicBezTo>
                  <a:cubicBezTo>
                    <a:pt x="13538" y="18521"/>
                    <a:pt x="13550" y="18462"/>
                    <a:pt x="13562" y="18414"/>
                  </a:cubicBezTo>
                  <a:cubicBezTo>
                    <a:pt x="13618" y="18461"/>
                    <a:pt x="13689" y="18493"/>
                    <a:pt x="13757" y="18493"/>
                  </a:cubicBezTo>
                  <a:cubicBezTo>
                    <a:pt x="13776" y="18493"/>
                    <a:pt x="13794" y="18491"/>
                    <a:pt x="13812" y="18486"/>
                  </a:cubicBezTo>
                  <a:cubicBezTo>
                    <a:pt x="13836" y="18486"/>
                    <a:pt x="13860" y="18474"/>
                    <a:pt x="13872" y="18474"/>
                  </a:cubicBezTo>
                  <a:cubicBezTo>
                    <a:pt x="13895" y="18486"/>
                    <a:pt x="13919" y="18498"/>
                    <a:pt x="13943" y="18509"/>
                  </a:cubicBezTo>
                  <a:cubicBezTo>
                    <a:pt x="13957" y="18515"/>
                    <a:pt x="13971" y="18517"/>
                    <a:pt x="13984" y="18517"/>
                  </a:cubicBezTo>
                  <a:cubicBezTo>
                    <a:pt x="14061" y="18517"/>
                    <a:pt x="14120" y="18436"/>
                    <a:pt x="14110" y="18355"/>
                  </a:cubicBezTo>
                  <a:lnTo>
                    <a:pt x="14110" y="18355"/>
                  </a:lnTo>
                  <a:cubicBezTo>
                    <a:pt x="14122" y="18358"/>
                    <a:pt x="14134" y="18359"/>
                    <a:pt x="14146" y="18359"/>
                  </a:cubicBezTo>
                  <a:cubicBezTo>
                    <a:pt x="14181" y="18359"/>
                    <a:pt x="14217" y="18346"/>
                    <a:pt x="14253" y="18319"/>
                  </a:cubicBezTo>
                  <a:cubicBezTo>
                    <a:pt x="14276" y="18295"/>
                    <a:pt x="14288" y="18283"/>
                    <a:pt x="14300" y="18259"/>
                  </a:cubicBezTo>
                  <a:cubicBezTo>
                    <a:pt x="14336" y="18271"/>
                    <a:pt x="14372" y="18295"/>
                    <a:pt x="14419" y="18295"/>
                  </a:cubicBezTo>
                  <a:cubicBezTo>
                    <a:pt x="14432" y="18298"/>
                    <a:pt x="14444" y="18300"/>
                    <a:pt x="14456" y="18300"/>
                  </a:cubicBezTo>
                  <a:cubicBezTo>
                    <a:pt x="14535" y="18300"/>
                    <a:pt x="14595" y="18235"/>
                    <a:pt x="14574" y="18152"/>
                  </a:cubicBezTo>
                  <a:cubicBezTo>
                    <a:pt x="14574" y="18117"/>
                    <a:pt x="14562" y="18093"/>
                    <a:pt x="14562" y="18069"/>
                  </a:cubicBezTo>
                  <a:cubicBezTo>
                    <a:pt x="14586" y="18057"/>
                    <a:pt x="14610" y="18033"/>
                    <a:pt x="14634" y="18021"/>
                  </a:cubicBezTo>
                  <a:lnTo>
                    <a:pt x="14729" y="18140"/>
                  </a:lnTo>
                  <a:cubicBezTo>
                    <a:pt x="14748" y="18167"/>
                    <a:pt x="14774" y="18177"/>
                    <a:pt x="14800" y="18177"/>
                  </a:cubicBezTo>
                  <a:cubicBezTo>
                    <a:pt x="14859" y="18177"/>
                    <a:pt x="14923" y="18126"/>
                    <a:pt x="14931" y="18069"/>
                  </a:cubicBezTo>
                  <a:cubicBezTo>
                    <a:pt x="14931" y="17997"/>
                    <a:pt x="14931" y="17926"/>
                    <a:pt x="14931" y="17855"/>
                  </a:cubicBezTo>
                  <a:cubicBezTo>
                    <a:pt x="14943" y="17890"/>
                    <a:pt x="14955" y="17914"/>
                    <a:pt x="14979" y="17950"/>
                  </a:cubicBezTo>
                  <a:cubicBezTo>
                    <a:pt x="15032" y="18045"/>
                    <a:pt x="15112" y="18121"/>
                    <a:pt x="15212" y="18121"/>
                  </a:cubicBezTo>
                  <a:cubicBezTo>
                    <a:pt x="15225" y="18121"/>
                    <a:pt x="15239" y="18119"/>
                    <a:pt x="15253" y="18117"/>
                  </a:cubicBezTo>
                  <a:cubicBezTo>
                    <a:pt x="15300" y="18105"/>
                    <a:pt x="15348" y="18057"/>
                    <a:pt x="15348" y="18009"/>
                  </a:cubicBezTo>
                  <a:cubicBezTo>
                    <a:pt x="15336" y="17902"/>
                    <a:pt x="15324" y="17807"/>
                    <a:pt x="15312" y="17712"/>
                  </a:cubicBezTo>
                  <a:cubicBezTo>
                    <a:pt x="15324" y="17640"/>
                    <a:pt x="15324" y="17569"/>
                    <a:pt x="15324" y="17509"/>
                  </a:cubicBezTo>
                  <a:cubicBezTo>
                    <a:pt x="15360" y="17486"/>
                    <a:pt x="15372" y="17462"/>
                    <a:pt x="15384" y="17426"/>
                  </a:cubicBezTo>
                  <a:cubicBezTo>
                    <a:pt x="15396" y="17438"/>
                    <a:pt x="15396" y="17438"/>
                    <a:pt x="15408" y="17450"/>
                  </a:cubicBezTo>
                  <a:cubicBezTo>
                    <a:pt x="15431" y="17497"/>
                    <a:pt x="15467" y="17545"/>
                    <a:pt x="15503" y="17581"/>
                  </a:cubicBezTo>
                  <a:cubicBezTo>
                    <a:pt x="15547" y="17652"/>
                    <a:pt x="15625" y="17730"/>
                    <a:pt x="15706" y="17730"/>
                  </a:cubicBezTo>
                  <a:cubicBezTo>
                    <a:pt x="15734" y="17730"/>
                    <a:pt x="15761" y="17721"/>
                    <a:pt x="15789" y="17700"/>
                  </a:cubicBezTo>
                  <a:cubicBezTo>
                    <a:pt x="15860" y="17652"/>
                    <a:pt x="15860" y="17557"/>
                    <a:pt x="15848" y="17474"/>
                  </a:cubicBezTo>
                  <a:cubicBezTo>
                    <a:pt x="15920" y="17450"/>
                    <a:pt x="15955" y="17390"/>
                    <a:pt x="15955" y="17319"/>
                  </a:cubicBezTo>
                  <a:cubicBezTo>
                    <a:pt x="15979" y="17331"/>
                    <a:pt x="16015" y="17343"/>
                    <a:pt x="16039" y="17355"/>
                  </a:cubicBezTo>
                  <a:cubicBezTo>
                    <a:pt x="16046" y="17356"/>
                    <a:pt x="16053" y="17356"/>
                    <a:pt x="16060" y="17356"/>
                  </a:cubicBezTo>
                  <a:cubicBezTo>
                    <a:pt x="16139" y="17356"/>
                    <a:pt x="16226" y="17299"/>
                    <a:pt x="16193" y="17212"/>
                  </a:cubicBezTo>
                  <a:lnTo>
                    <a:pt x="16170" y="17152"/>
                  </a:lnTo>
                  <a:lnTo>
                    <a:pt x="16170" y="17152"/>
                  </a:lnTo>
                  <a:cubicBezTo>
                    <a:pt x="16217" y="17176"/>
                    <a:pt x="16253" y="17212"/>
                    <a:pt x="16301" y="17235"/>
                  </a:cubicBezTo>
                  <a:cubicBezTo>
                    <a:pt x="16317" y="17243"/>
                    <a:pt x="16335" y="17246"/>
                    <a:pt x="16353" y="17246"/>
                  </a:cubicBezTo>
                  <a:cubicBezTo>
                    <a:pt x="16425" y="17246"/>
                    <a:pt x="16496" y="17191"/>
                    <a:pt x="16467" y="17105"/>
                  </a:cubicBezTo>
                  <a:lnTo>
                    <a:pt x="16455" y="17069"/>
                  </a:lnTo>
                  <a:lnTo>
                    <a:pt x="16455" y="17069"/>
                  </a:lnTo>
                  <a:cubicBezTo>
                    <a:pt x="16479" y="17081"/>
                    <a:pt x="16503" y="17093"/>
                    <a:pt x="16515" y="17105"/>
                  </a:cubicBezTo>
                  <a:cubicBezTo>
                    <a:pt x="16526" y="17108"/>
                    <a:pt x="16537" y="17110"/>
                    <a:pt x="16548" y="17110"/>
                  </a:cubicBezTo>
                  <a:cubicBezTo>
                    <a:pt x="16610" y="17110"/>
                    <a:pt x="16668" y="17058"/>
                    <a:pt x="16658" y="16997"/>
                  </a:cubicBezTo>
                  <a:cubicBezTo>
                    <a:pt x="16682" y="16997"/>
                    <a:pt x="16693" y="16997"/>
                    <a:pt x="16705" y="17009"/>
                  </a:cubicBezTo>
                  <a:cubicBezTo>
                    <a:pt x="16753" y="17009"/>
                    <a:pt x="16789" y="16997"/>
                    <a:pt x="16824" y="16974"/>
                  </a:cubicBezTo>
                  <a:close/>
                  <a:moveTo>
                    <a:pt x="17860" y="25463"/>
                  </a:moveTo>
                  <a:lnTo>
                    <a:pt x="17860" y="25463"/>
                  </a:lnTo>
                  <a:cubicBezTo>
                    <a:pt x="17896" y="25546"/>
                    <a:pt x="17932" y="25629"/>
                    <a:pt x="17979" y="25713"/>
                  </a:cubicBezTo>
                  <a:cubicBezTo>
                    <a:pt x="17967" y="25725"/>
                    <a:pt x="17956" y="25748"/>
                    <a:pt x="17944" y="25760"/>
                  </a:cubicBezTo>
                  <a:cubicBezTo>
                    <a:pt x="17920" y="25665"/>
                    <a:pt x="17884" y="25558"/>
                    <a:pt x="17860" y="25463"/>
                  </a:cubicBezTo>
                  <a:close/>
                  <a:moveTo>
                    <a:pt x="17753" y="22391"/>
                  </a:moveTo>
                  <a:lnTo>
                    <a:pt x="17753" y="22391"/>
                  </a:lnTo>
                  <a:cubicBezTo>
                    <a:pt x="17717" y="22986"/>
                    <a:pt x="17741" y="23593"/>
                    <a:pt x="17825" y="24177"/>
                  </a:cubicBezTo>
                  <a:cubicBezTo>
                    <a:pt x="17860" y="24355"/>
                    <a:pt x="17896" y="24534"/>
                    <a:pt x="17932" y="24713"/>
                  </a:cubicBezTo>
                  <a:cubicBezTo>
                    <a:pt x="17918" y="24704"/>
                    <a:pt x="17903" y="24701"/>
                    <a:pt x="17889" y="24701"/>
                  </a:cubicBezTo>
                  <a:cubicBezTo>
                    <a:pt x="17840" y="24701"/>
                    <a:pt x="17794" y="24744"/>
                    <a:pt x="17813" y="24808"/>
                  </a:cubicBezTo>
                  <a:cubicBezTo>
                    <a:pt x="17836" y="24903"/>
                    <a:pt x="17860" y="24998"/>
                    <a:pt x="17884" y="25105"/>
                  </a:cubicBezTo>
                  <a:cubicBezTo>
                    <a:pt x="17848" y="25010"/>
                    <a:pt x="17801" y="24927"/>
                    <a:pt x="17765" y="24844"/>
                  </a:cubicBezTo>
                  <a:cubicBezTo>
                    <a:pt x="17756" y="24820"/>
                    <a:pt x="17734" y="24810"/>
                    <a:pt x="17710" y="24810"/>
                  </a:cubicBezTo>
                  <a:cubicBezTo>
                    <a:pt x="17674" y="24810"/>
                    <a:pt x="17634" y="24836"/>
                    <a:pt x="17634" y="24879"/>
                  </a:cubicBezTo>
                  <a:cubicBezTo>
                    <a:pt x="17658" y="25141"/>
                    <a:pt x="17694" y="25391"/>
                    <a:pt x="17753" y="25641"/>
                  </a:cubicBezTo>
                  <a:cubicBezTo>
                    <a:pt x="17634" y="25486"/>
                    <a:pt x="17527" y="25332"/>
                    <a:pt x="17432" y="25177"/>
                  </a:cubicBezTo>
                  <a:cubicBezTo>
                    <a:pt x="17411" y="25149"/>
                    <a:pt x="17386" y="25137"/>
                    <a:pt x="17362" y="25137"/>
                  </a:cubicBezTo>
                  <a:cubicBezTo>
                    <a:pt x="17317" y="25137"/>
                    <a:pt x="17281" y="25181"/>
                    <a:pt x="17313" y="25236"/>
                  </a:cubicBezTo>
                  <a:cubicBezTo>
                    <a:pt x="17396" y="25427"/>
                    <a:pt x="17479" y="25606"/>
                    <a:pt x="17563" y="25784"/>
                  </a:cubicBezTo>
                  <a:lnTo>
                    <a:pt x="17539" y="25760"/>
                  </a:lnTo>
                  <a:cubicBezTo>
                    <a:pt x="17518" y="25746"/>
                    <a:pt x="17501" y="25741"/>
                    <a:pt x="17486" y="25741"/>
                  </a:cubicBezTo>
                  <a:cubicBezTo>
                    <a:pt x="17475" y="25741"/>
                    <a:pt x="17465" y="25743"/>
                    <a:pt x="17455" y="25748"/>
                  </a:cubicBezTo>
                  <a:cubicBezTo>
                    <a:pt x="17336" y="25665"/>
                    <a:pt x="17205" y="25558"/>
                    <a:pt x="17086" y="25463"/>
                  </a:cubicBezTo>
                  <a:cubicBezTo>
                    <a:pt x="17071" y="25451"/>
                    <a:pt x="17054" y="25446"/>
                    <a:pt x="17038" y="25446"/>
                  </a:cubicBezTo>
                  <a:cubicBezTo>
                    <a:pt x="16988" y="25446"/>
                    <a:pt x="16943" y="25492"/>
                    <a:pt x="16979" y="25546"/>
                  </a:cubicBezTo>
                  <a:cubicBezTo>
                    <a:pt x="17098" y="25725"/>
                    <a:pt x="17229" y="25915"/>
                    <a:pt x="17360" y="26094"/>
                  </a:cubicBezTo>
                  <a:cubicBezTo>
                    <a:pt x="16991" y="26034"/>
                    <a:pt x="16682" y="25748"/>
                    <a:pt x="16348" y="25606"/>
                  </a:cubicBezTo>
                  <a:cubicBezTo>
                    <a:pt x="16339" y="25600"/>
                    <a:pt x="16330" y="25598"/>
                    <a:pt x="16322" y="25598"/>
                  </a:cubicBezTo>
                  <a:cubicBezTo>
                    <a:pt x="16276" y="25598"/>
                    <a:pt x="16248" y="25671"/>
                    <a:pt x="16289" y="25701"/>
                  </a:cubicBezTo>
                  <a:cubicBezTo>
                    <a:pt x="16336" y="25760"/>
                    <a:pt x="16384" y="25808"/>
                    <a:pt x="16443" y="25867"/>
                  </a:cubicBezTo>
                  <a:cubicBezTo>
                    <a:pt x="15943" y="25653"/>
                    <a:pt x="15467" y="25415"/>
                    <a:pt x="14991" y="25153"/>
                  </a:cubicBezTo>
                  <a:cubicBezTo>
                    <a:pt x="14896" y="25105"/>
                    <a:pt x="14800" y="25046"/>
                    <a:pt x="14717" y="24998"/>
                  </a:cubicBezTo>
                  <a:cubicBezTo>
                    <a:pt x="14717" y="24963"/>
                    <a:pt x="14717" y="24939"/>
                    <a:pt x="14705" y="24903"/>
                  </a:cubicBezTo>
                  <a:cubicBezTo>
                    <a:pt x="14681" y="24855"/>
                    <a:pt x="14657" y="24796"/>
                    <a:pt x="14634" y="24748"/>
                  </a:cubicBezTo>
                  <a:lnTo>
                    <a:pt x="14634" y="24748"/>
                  </a:lnTo>
                  <a:cubicBezTo>
                    <a:pt x="14717" y="24784"/>
                    <a:pt x="14800" y="24808"/>
                    <a:pt x="14884" y="24820"/>
                  </a:cubicBezTo>
                  <a:cubicBezTo>
                    <a:pt x="14889" y="24820"/>
                    <a:pt x="14893" y="24821"/>
                    <a:pt x="14898" y="24821"/>
                  </a:cubicBezTo>
                  <a:cubicBezTo>
                    <a:pt x="14985" y="24821"/>
                    <a:pt x="15038" y="24721"/>
                    <a:pt x="15027" y="24653"/>
                  </a:cubicBezTo>
                  <a:cubicBezTo>
                    <a:pt x="15015" y="24605"/>
                    <a:pt x="14991" y="24546"/>
                    <a:pt x="14979" y="24498"/>
                  </a:cubicBezTo>
                  <a:lnTo>
                    <a:pt x="14979" y="24498"/>
                  </a:lnTo>
                  <a:cubicBezTo>
                    <a:pt x="15060" y="24547"/>
                    <a:pt x="15158" y="24585"/>
                    <a:pt x="15254" y="24585"/>
                  </a:cubicBezTo>
                  <a:cubicBezTo>
                    <a:pt x="15298" y="24585"/>
                    <a:pt x="15342" y="24577"/>
                    <a:pt x="15384" y="24558"/>
                  </a:cubicBezTo>
                  <a:cubicBezTo>
                    <a:pt x="15550" y="24486"/>
                    <a:pt x="15562" y="24308"/>
                    <a:pt x="15527" y="24153"/>
                  </a:cubicBezTo>
                  <a:cubicBezTo>
                    <a:pt x="15527" y="24117"/>
                    <a:pt x="15515" y="24082"/>
                    <a:pt x="15503" y="24046"/>
                  </a:cubicBezTo>
                  <a:lnTo>
                    <a:pt x="15503" y="24046"/>
                  </a:lnTo>
                  <a:cubicBezTo>
                    <a:pt x="15610" y="24117"/>
                    <a:pt x="15717" y="24201"/>
                    <a:pt x="15824" y="24260"/>
                  </a:cubicBezTo>
                  <a:cubicBezTo>
                    <a:pt x="15847" y="24273"/>
                    <a:pt x="15871" y="24278"/>
                    <a:pt x="15894" y="24278"/>
                  </a:cubicBezTo>
                  <a:cubicBezTo>
                    <a:pt x="15980" y="24278"/>
                    <a:pt x="16057" y="24199"/>
                    <a:pt x="16039" y="24105"/>
                  </a:cubicBezTo>
                  <a:cubicBezTo>
                    <a:pt x="16015" y="24034"/>
                    <a:pt x="16003" y="23974"/>
                    <a:pt x="15991" y="23903"/>
                  </a:cubicBezTo>
                  <a:lnTo>
                    <a:pt x="15991" y="23903"/>
                  </a:lnTo>
                  <a:cubicBezTo>
                    <a:pt x="16003" y="23915"/>
                    <a:pt x="16015" y="23927"/>
                    <a:pt x="16027" y="23939"/>
                  </a:cubicBezTo>
                  <a:cubicBezTo>
                    <a:pt x="16058" y="23964"/>
                    <a:pt x="16095" y="23977"/>
                    <a:pt x="16132" y="23977"/>
                  </a:cubicBezTo>
                  <a:cubicBezTo>
                    <a:pt x="16180" y="23977"/>
                    <a:pt x="16226" y="23955"/>
                    <a:pt x="16253" y="23915"/>
                  </a:cubicBezTo>
                  <a:cubicBezTo>
                    <a:pt x="16348" y="23772"/>
                    <a:pt x="16348" y="23605"/>
                    <a:pt x="16324" y="23439"/>
                  </a:cubicBezTo>
                  <a:lnTo>
                    <a:pt x="16324" y="23427"/>
                  </a:lnTo>
                  <a:cubicBezTo>
                    <a:pt x="16360" y="23474"/>
                    <a:pt x="16384" y="23522"/>
                    <a:pt x="16420" y="23570"/>
                  </a:cubicBezTo>
                  <a:cubicBezTo>
                    <a:pt x="16449" y="23623"/>
                    <a:pt x="16495" y="23646"/>
                    <a:pt x="16542" y="23646"/>
                  </a:cubicBezTo>
                  <a:cubicBezTo>
                    <a:pt x="16610" y="23646"/>
                    <a:pt x="16679" y="23595"/>
                    <a:pt x="16693" y="23510"/>
                  </a:cubicBezTo>
                  <a:lnTo>
                    <a:pt x="16729" y="23200"/>
                  </a:lnTo>
                  <a:cubicBezTo>
                    <a:pt x="16753" y="23248"/>
                    <a:pt x="16789" y="23296"/>
                    <a:pt x="16824" y="23343"/>
                  </a:cubicBezTo>
                  <a:cubicBezTo>
                    <a:pt x="16851" y="23390"/>
                    <a:pt x="16908" y="23422"/>
                    <a:pt x="16963" y="23422"/>
                  </a:cubicBezTo>
                  <a:cubicBezTo>
                    <a:pt x="17006" y="23422"/>
                    <a:pt x="17048" y="23402"/>
                    <a:pt x="17074" y="23355"/>
                  </a:cubicBezTo>
                  <a:cubicBezTo>
                    <a:pt x="17122" y="23236"/>
                    <a:pt x="17146" y="23129"/>
                    <a:pt x="17158" y="23010"/>
                  </a:cubicBezTo>
                  <a:cubicBezTo>
                    <a:pt x="17182" y="23058"/>
                    <a:pt x="17217" y="23093"/>
                    <a:pt x="17277" y="23093"/>
                  </a:cubicBezTo>
                  <a:cubicBezTo>
                    <a:pt x="17336" y="23093"/>
                    <a:pt x="17420" y="23058"/>
                    <a:pt x="17420" y="22998"/>
                  </a:cubicBezTo>
                  <a:cubicBezTo>
                    <a:pt x="17444" y="22891"/>
                    <a:pt x="17455" y="22784"/>
                    <a:pt x="17467" y="22677"/>
                  </a:cubicBezTo>
                  <a:cubicBezTo>
                    <a:pt x="17489" y="22689"/>
                    <a:pt x="17514" y="22695"/>
                    <a:pt x="17539" y="22695"/>
                  </a:cubicBezTo>
                  <a:cubicBezTo>
                    <a:pt x="17610" y="22695"/>
                    <a:pt x="17685" y="22646"/>
                    <a:pt x="17694" y="22558"/>
                  </a:cubicBezTo>
                  <a:cubicBezTo>
                    <a:pt x="17694" y="22510"/>
                    <a:pt x="17694" y="22462"/>
                    <a:pt x="17694" y="22415"/>
                  </a:cubicBezTo>
                  <a:cubicBezTo>
                    <a:pt x="17717" y="22403"/>
                    <a:pt x="17741" y="22403"/>
                    <a:pt x="17753" y="22391"/>
                  </a:cubicBezTo>
                  <a:close/>
                  <a:moveTo>
                    <a:pt x="23427" y="1"/>
                  </a:moveTo>
                  <a:cubicBezTo>
                    <a:pt x="23393" y="1"/>
                    <a:pt x="23358" y="3"/>
                    <a:pt x="23325" y="7"/>
                  </a:cubicBezTo>
                  <a:cubicBezTo>
                    <a:pt x="23170" y="31"/>
                    <a:pt x="23016" y="55"/>
                    <a:pt x="22873" y="91"/>
                  </a:cubicBezTo>
                  <a:cubicBezTo>
                    <a:pt x="22551" y="150"/>
                    <a:pt x="22254" y="221"/>
                    <a:pt x="21944" y="305"/>
                  </a:cubicBezTo>
                  <a:cubicBezTo>
                    <a:pt x="21801" y="352"/>
                    <a:pt x="21646" y="400"/>
                    <a:pt x="21504" y="448"/>
                  </a:cubicBezTo>
                  <a:cubicBezTo>
                    <a:pt x="21373" y="507"/>
                    <a:pt x="21242" y="555"/>
                    <a:pt x="21134" y="650"/>
                  </a:cubicBezTo>
                  <a:cubicBezTo>
                    <a:pt x="21027" y="757"/>
                    <a:pt x="20908" y="829"/>
                    <a:pt x="20801" y="936"/>
                  </a:cubicBezTo>
                  <a:cubicBezTo>
                    <a:pt x="20694" y="1031"/>
                    <a:pt x="20599" y="1126"/>
                    <a:pt x="20492" y="1222"/>
                  </a:cubicBezTo>
                  <a:cubicBezTo>
                    <a:pt x="20301" y="1424"/>
                    <a:pt x="20122" y="1638"/>
                    <a:pt x="19956" y="1865"/>
                  </a:cubicBezTo>
                  <a:cubicBezTo>
                    <a:pt x="19634" y="2269"/>
                    <a:pt x="19349" y="2698"/>
                    <a:pt x="19087" y="3139"/>
                  </a:cubicBezTo>
                  <a:cubicBezTo>
                    <a:pt x="18991" y="3150"/>
                    <a:pt x="18884" y="3162"/>
                    <a:pt x="18801" y="3186"/>
                  </a:cubicBezTo>
                  <a:cubicBezTo>
                    <a:pt x="18587" y="3210"/>
                    <a:pt x="18396" y="3305"/>
                    <a:pt x="18229" y="3460"/>
                  </a:cubicBezTo>
                  <a:cubicBezTo>
                    <a:pt x="17991" y="3698"/>
                    <a:pt x="17884" y="4043"/>
                    <a:pt x="17777" y="4353"/>
                  </a:cubicBezTo>
                  <a:cubicBezTo>
                    <a:pt x="17694" y="4603"/>
                    <a:pt x="17634" y="4853"/>
                    <a:pt x="17634" y="5115"/>
                  </a:cubicBezTo>
                  <a:cubicBezTo>
                    <a:pt x="17491" y="5055"/>
                    <a:pt x="17336" y="5008"/>
                    <a:pt x="17194" y="4960"/>
                  </a:cubicBezTo>
                  <a:cubicBezTo>
                    <a:pt x="16955" y="4889"/>
                    <a:pt x="16705" y="4817"/>
                    <a:pt x="16455" y="4770"/>
                  </a:cubicBezTo>
                  <a:cubicBezTo>
                    <a:pt x="16244" y="4734"/>
                    <a:pt x="16028" y="4713"/>
                    <a:pt x="15812" y="4713"/>
                  </a:cubicBezTo>
                  <a:cubicBezTo>
                    <a:pt x="15528" y="4713"/>
                    <a:pt x="15244" y="4748"/>
                    <a:pt x="14967" y="4829"/>
                  </a:cubicBezTo>
                  <a:cubicBezTo>
                    <a:pt x="14931" y="4853"/>
                    <a:pt x="14908" y="4877"/>
                    <a:pt x="14896" y="4913"/>
                  </a:cubicBezTo>
                  <a:cubicBezTo>
                    <a:pt x="14836" y="4948"/>
                    <a:pt x="14777" y="4984"/>
                    <a:pt x="14729" y="5020"/>
                  </a:cubicBezTo>
                  <a:cubicBezTo>
                    <a:pt x="14384" y="5043"/>
                    <a:pt x="14050" y="5163"/>
                    <a:pt x="13753" y="5317"/>
                  </a:cubicBezTo>
                  <a:cubicBezTo>
                    <a:pt x="13514" y="5436"/>
                    <a:pt x="13300" y="5567"/>
                    <a:pt x="13110" y="5734"/>
                  </a:cubicBezTo>
                  <a:cubicBezTo>
                    <a:pt x="13095" y="5729"/>
                    <a:pt x="13080" y="5726"/>
                    <a:pt x="13066" y="5726"/>
                  </a:cubicBezTo>
                  <a:cubicBezTo>
                    <a:pt x="13046" y="5726"/>
                    <a:pt x="13028" y="5732"/>
                    <a:pt x="13014" y="5746"/>
                  </a:cubicBezTo>
                  <a:cubicBezTo>
                    <a:pt x="12479" y="6056"/>
                    <a:pt x="12193" y="6639"/>
                    <a:pt x="11955" y="7187"/>
                  </a:cubicBezTo>
                  <a:cubicBezTo>
                    <a:pt x="10062" y="7210"/>
                    <a:pt x="8192" y="7591"/>
                    <a:pt x="6395" y="8151"/>
                  </a:cubicBezTo>
                  <a:cubicBezTo>
                    <a:pt x="5430" y="8461"/>
                    <a:pt x="4490" y="8806"/>
                    <a:pt x="3573" y="9211"/>
                  </a:cubicBezTo>
                  <a:cubicBezTo>
                    <a:pt x="2704" y="9580"/>
                    <a:pt x="1858" y="10008"/>
                    <a:pt x="1108" y="10568"/>
                  </a:cubicBezTo>
                  <a:cubicBezTo>
                    <a:pt x="918" y="10711"/>
                    <a:pt x="739" y="10854"/>
                    <a:pt x="572" y="11009"/>
                  </a:cubicBezTo>
                  <a:cubicBezTo>
                    <a:pt x="418" y="11151"/>
                    <a:pt x="251" y="11306"/>
                    <a:pt x="168" y="11509"/>
                  </a:cubicBezTo>
                  <a:cubicBezTo>
                    <a:pt x="1" y="11901"/>
                    <a:pt x="299" y="12378"/>
                    <a:pt x="537" y="12687"/>
                  </a:cubicBezTo>
                  <a:cubicBezTo>
                    <a:pt x="1072" y="13390"/>
                    <a:pt x="1918" y="13759"/>
                    <a:pt x="2763" y="13926"/>
                  </a:cubicBezTo>
                  <a:cubicBezTo>
                    <a:pt x="3216" y="14021"/>
                    <a:pt x="3680" y="14068"/>
                    <a:pt x="4144" y="14080"/>
                  </a:cubicBezTo>
                  <a:cubicBezTo>
                    <a:pt x="4197" y="14083"/>
                    <a:pt x="4249" y="14084"/>
                    <a:pt x="4300" y="14084"/>
                  </a:cubicBezTo>
                  <a:cubicBezTo>
                    <a:pt x="4756" y="14084"/>
                    <a:pt x="5192" y="13992"/>
                    <a:pt x="5609" y="13842"/>
                  </a:cubicBezTo>
                  <a:cubicBezTo>
                    <a:pt x="5930" y="13723"/>
                    <a:pt x="6240" y="13568"/>
                    <a:pt x="6549" y="13425"/>
                  </a:cubicBezTo>
                  <a:lnTo>
                    <a:pt x="6549" y="13425"/>
                  </a:lnTo>
                  <a:cubicBezTo>
                    <a:pt x="6335" y="13604"/>
                    <a:pt x="6133" y="13783"/>
                    <a:pt x="5918" y="13961"/>
                  </a:cubicBezTo>
                  <a:cubicBezTo>
                    <a:pt x="5383" y="14438"/>
                    <a:pt x="4823" y="14914"/>
                    <a:pt x="4323" y="15426"/>
                  </a:cubicBezTo>
                  <a:cubicBezTo>
                    <a:pt x="3859" y="15890"/>
                    <a:pt x="3454" y="16426"/>
                    <a:pt x="3251" y="17057"/>
                  </a:cubicBezTo>
                  <a:cubicBezTo>
                    <a:pt x="3144" y="17402"/>
                    <a:pt x="3120" y="17759"/>
                    <a:pt x="3335" y="18057"/>
                  </a:cubicBezTo>
                  <a:cubicBezTo>
                    <a:pt x="3537" y="18343"/>
                    <a:pt x="3859" y="18509"/>
                    <a:pt x="4180" y="18640"/>
                  </a:cubicBezTo>
                  <a:cubicBezTo>
                    <a:pt x="4612" y="18808"/>
                    <a:pt x="5076" y="18869"/>
                    <a:pt x="5543" y="18869"/>
                  </a:cubicBezTo>
                  <a:cubicBezTo>
                    <a:pt x="5772" y="18869"/>
                    <a:pt x="6001" y="18854"/>
                    <a:pt x="6228" y="18831"/>
                  </a:cubicBezTo>
                  <a:cubicBezTo>
                    <a:pt x="6918" y="18759"/>
                    <a:pt x="7657" y="18617"/>
                    <a:pt x="8252" y="18236"/>
                  </a:cubicBezTo>
                  <a:cubicBezTo>
                    <a:pt x="8371" y="18164"/>
                    <a:pt x="8478" y="18069"/>
                    <a:pt x="8585" y="17974"/>
                  </a:cubicBezTo>
                  <a:lnTo>
                    <a:pt x="8597" y="17974"/>
                  </a:lnTo>
                  <a:cubicBezTo>
                    <a:pt x="8621" y="17986"/>
                    <a:pt x="8657" y="17997"/>
                    <a:pt x="8692" y="17997"/>
                  </a:cubicBezTo>
                  <a:cubicBezTo>
                    <a:pt x="8706" y="18000"/>
                    <a:pt x="8719" y="18001"/>
                    <a:pt x="8733" y="18001"/>
                  </a:cubicBezTo>
                  <a:cubicBezTo>
                    <a:pt x="8794" y="18001"/>
                    <a:pt x="8860" y="17981"/>
                    <a:pt x="8919" y="17962"/>
                  </a:cubicBezTo>
                  <a:lnTo>
                    <a:pt x="8919" y="17962"/>
                  </a:lnTo>
                  <a:cubicBezTo>
                    <a:pt x="8895" y="18117"/>
                    <a:pt x="8895" y="18271"/>
                    <a:pt x="8907" y="18414"/>
                  </a:cubicBezTo>
                  <a:cubicBezTo>
                    <a:pt x="8907" y="18629"/>
                    <a:pt x="8931" y="18843"/>
                    <a:pt x="8966" y="19057"/>
                  </a:cubicBezTo>
                  <a:cubicBezTo>
                    <a:pt x="9050" y="19486"/>
                    <a:pt x="9193" y="19902"/>
                    <a:pt x="9395" y="20283"/>
                  </a:cubicBezTo>
                  <a:cubicBezTo>
                    <a:pt x="9410" y="20329"/>
                    <a:pt x="9444" y="20345"/>
                    <a:pt x="9482" y="20345"/>
                  </a:cubicBezTo>
                  <a:cubicBezTo>
                    <a:pt x="9505" y="20345"/>
                    <a:pt x="9528" y="20340"/>
                    <a:pt x="9550" y="20331"/>
                  </a:cubicBezTo>
                  <a:cubicBezTo>
                    <a:pt x="9693" y="20795"/>
                    <a:pt x="9883" y="21236"/>
                    <a:pt x="10109" y="21665"/>
                  </a:cubicBezTo>
                  <a:cubicBezTo>
                    <a:pt x="10431" y="22260"/>
                    <a:pt x="10824" y="22808"/>
                    <a:pt x="11300" y="23284"/>
                  </a:cubicBezTo>
                  <a:cubicBezTo>
                    <a:pt x="11562" y="23546"/>
                    <a:pt x="11848" y="23796"/>
                    <a:pt x="12169" y="23986"/>
                  </a:cubicBezTo>
                  <a:lnTo>
                    <a:pt x="12181" y="23986"/>
                  </a:lnTo>
                  <a:cubicBezTo>
                    <a:pt x="12193" y="23998"/>
                    <a:pt x="12193" y="23998"/>
                    <a:pt x="12205" y="24010"/>
                  </a:cubicBezTo>
                  <a:cubicBezTo>
                    <a:pt x="12264" y="24058"/>
                    <a:pt x="12324" y="24105"/>
                    <a:pt x="12383" y="24153"/>
                  </a:cubicBezTo>
                  <a:cubicBezTo>
                    <a:pt x="12645" y="24427"/>
                    <a:pt x="12931" y="24665"/>
                    <a:pt x="13276" y="24820"/>
                  </a:cubicBezTo>
                  <a:cubicBezTo>
                    <a:pt x="13491" y="24986"/>
                    <a:pt x="13729" y="25129"/>
                    <a:pt x="13991" y="25225"/>
                  </a:cubicBezTo>
                  <a:cubicBezTo>
                    <a:pt x="14001" y="25229"/>
                    <a:pt x="14012" y="25231"/>
                    <a:pt x="14023" y="25231"/>
                  </a:cubicBezTo>
                  <a:cubicBezTo>
                    <a:pt x="14070" y="25231"/>
                    <a:pt x="14112" y="25190"/>
                    <a:pt x="14122" y="25141"/>
                  </a:cubicBezTo>
                  <a:cubicBezTo>
                    <a:pt x="14193" y="25177"/>
                    <a:pt x="14265" y="25201"/>
                    <a:pt x="14336" y="25225"/>
                  </a:cubicBezTo>
                  <a:cubicBezTo>
                    <a:pt x="14344" y="25226"/>
                    <a:pt x="14352" y="25227"/>
                    <a:pt x="14359" y="25227"/>
                  </a:cubicBezTo>
                  <a:cubicBezTo>
                    <a:pt x="14411" y="25227"/>
                    <a:pt x="14458" y="25194"/>
                    <a:pt x="14479" y="25153"/>
                  </a:cubicBezTo>
                  <a:cubicBezTo>
                    <a:pt x="14550" y="25201"/>
                    <a:pt x="14622" y="25248"/>
                    <a:pt x="14693" y="25284"/>
                  </a:cubicBezTo>
                  <a:cubicBezTo>
                    <a:pt x="15074" y="25522"/>
                    <a:pt x="15467" y="25725"/>
                    <a:pt x="15872" y="25915"/>
                  </a:cubicBezTo>
                  <a:cubicBezTo>
                    <a:pt x="16277" y="26106"/>
                    <a:pt x="16693" y="26272"/>
                    <a:pt x="17122" y="26427"/>
                  </a:cubicBezTo>
                  <a:cubicBezTo>
                    <a:pt x="17563" y="26582"/>
                    <a:pt x="18015" y="26737"/>
                    <a:pt x="18467" y="26820"/>
                  </a:cubicBezTo>
                  <a:cubicBezTo>
                    <a:pt x="18797" y="26880"/>
                    <a:pt x="19134" y="26906"/>
                    <a:pt x="19473" y="26906"/>
                  </a:cubicBezTo>
                  <a:cubicBezTo>
                    <a:pt x="19539" y="26906"/>
                    <a:pt x="19604" y="26905"/>
                    <a:pt x="19670" y="26903"/>
                  </a:cubicBezTo>
                  <a:cubicBezTo>
                    <a:pt x="19741" y="26915"/>
                    <a:pt x="19801" y="26927"/>
                    <a:pt x="19861" y="26927"/>
                  </a:cubicBezTo>
                  <a:cubicBezTo>
                    <a:pt x="20003" y="26927"/>
                    <a:pt x="20111" y="26903"/>
                    <a:pt x="20242" y="26856"/>
                  </a:cubicBezTo>
                  <a:cubicBezTo>
                    <a:pt x="20349" y="26820"/>
                    <a:pt x="20384" y="26641"/>
                    <a:pt x="20253" y="26618"/>
                  </a:cubicBezTo>
                  <a:cubicBezTo>
                    <a:pt x="20218" y="26618"/>
                    <a:pt x="20194" y="26606"/>
                    <a:pt x="20170" y="26606"/>
                  </a:cubicBezTo>
                  <a:cubicBezTo>
                    <a:pt x="20158" y="26594"/>
                    <a:pt x="20134" y="26594"/>
                    <a:pt x="20111" y="26594"/>
                  </a:cubicBezTo>
                  <a:cubicBezTo>
                    <a:pt x="19968" y="26558"/>
                    <a:pt x="19813" y="26522"/>
                    <a:pt x="19658" y="26499"/>
                  </a:cubicBezTo>
                  <a:cubicBezTo>
                    <a:pt x="19468" y="26451"/>
                    <a:pt x="19277" y="26427"/>
                    <a:pt x="19099" y="26356"/>
                  </a:cubicBezTo>
                  <a:cubicBezTo>
                    <a:pt x="18944" y="26308"/>
                    <a:pt x="18813" y="26225"/>
                    <a:pt x="18718" y="26094"/>
                  </a:cubicBezTo>
                  <a:cubicBezTo>
                    <a:pt x="18706" y="26070"/>
                    <a:pt x="18706" y="26058"/>
                    <a:pt x="18694" y="26046"/>
                  </a:cubicBezTo>
                  <a:cubicBezTo>
                    <a:pt x="18682" y="26034"/>
                    <a:pt x="18670" y="26010"/>
                    <a:pt x="18670" y="25998"/>
                  </a:cubicBezTo>
                  <a:cubicBezTo>
                    <a:pt x="18646" y="25951"/>
                    <a:pt x="18622" y="25903"/>
                    <a:pt x="18610" y="25867"/>
                  </a:cubicBezTo>
                  <a:cubicBezTo>
                    <a:pt x="18575" y="25796"/>
                    <a:pt x="18563" y="25725"/>
                    <a:pt x="18539" y="25653"/>
                  </a:cubicBezTo>
                  <a:cubicBezTo>
                    <a:pt x="18527" y="25641"/>
                    <a:pt x="18515" y="25617"/>
                    <a:pt x="18491" y="25617"/>
                  </a:cubicBezTo>
                  <a:cubicBezTo>
                    <a:pt x="18467" y="25546"/>
                    <a:pt x="18444" y="25486"/>
                    <a:pt x="18420" y="25427"/>
                  </a:cubicBezTo>
                  <a:cubicBezTo>
                    <a:pt x="18110" y="24617"/>
                    <a:pt x="17991" y="23760"/>
                    <a:pt x="17944" y="22903"/>
                  </a:cubicBezTo>
                  <a:cubicBezTo>
                    <a:pt x="17932" y="22617"/>
                    <a:pt x="17932" y="22343"/>
                    <a:pt x="17932" y="22057"/>
                  </a:cubicBezTo>
                  <a:cubicBezTo>
                    <a:pt x="17956" y="22034"/>
                    <a:pt x="17979" y="21998"/>
                    <a:pt x="17967" y="21962"/>
                  </a:cubicBezTo>
                  <a:cubicBezTo>
                    <a:pt x="17967" y="21903"/>
                    <a:pt x="17967" y="21855"/>
                    <a:pt x="17956" y="21807"/>
                  </a:cubicBezTo>
                  <a:lnTo>
                    <a:pt x="17956" y="21807"/>
                  </a:lnTo>
                  <a:cubicBezTo>
                    <a:pt x="17965" y="21809"/>
                    <a:pt x="17975" y="21810"/>
                    <a:pt x="17985" y="21810"/>
                  </a:cubicBezTo>
                  <a:cubicBezTo>
                    <a:pt x="18037" y="21810"/>
                    <a:pt x="18088" y="21784"/>
                    <a:pt x="18098" y="21724"/>
                  </a:cubicBezTo>
                  <a:cubicBezTo>
                    <a:pt x="18206" y="21248"/>
                    <a:pt x="18158" y="20724"/>
                    <a:pt x="18075" y="20236"/>
                  </a:cubicBezTo>
                  <a:cubicBezTo>
                    <a:pt x="18051" y="20081"/>
                    <a:pt x="18015" y="19926"/>
                    <a:pt x="17979" y="19771"/>
                  </a:cubicBezTo>
                  <a:cubicBezTo>
                    <a:pt x="17979" y="19688"/>
                    <a:pt x="17979" y="19605"/>
                    <a:pt x="17967" y="19533"/>
                  </a:cubicBezTo>
                  <a:cubicBezTo>
                    <a:pt x="17967" y="19390"/>
                    <a:pt x="17956" y="19236"/>
                    <a:pt x="17944" y="19093"/>
                  </a:cubicBezTo>
                  <a:cubicBezTo>
                    <a:pt x="17908" y="18807"/>
                    <a:pt x="17848" y="18533"/>
                    <a:pt x="17765" y="18259"/>
                  </a:cubicBezTo>
                  <a:cubicBezTo>
                    <a:pt x="17598" y="17712"/>
                    <a:pt x="17336" y="17200"/>
                    <a:pt x="16979" y="16747"/>
                  </a:cubicBezTo>
                  <a:cubicBezTo>
                    <a:pt x="16896" y="16652"/>
                    <a:pt x="16813" y="16569"/>
                    <a:pt x="16729" y="16485"/>
                  </a:cubicBezTo>
                  <a:cubicBezTo>
                    <a:pt x="16729" y="16473"/>
                    <a:pt x="16729" y="16473"/>
                    <a:pt x="16729" y="16462"/>
                  </a:cubicBezTo>
                  <a:lnTo>
                    <a:pt x="16717" y="16438"/>
                  </a:lnTo>
                  <a:lnTo>
                    <a:pt x="16717" y="16438"/>
                  </a:lnTo>
                  <a:cubicBezTo>
                    <a:pt x="16727" y="16443"/>
                    <a:pt x="16737" y="16446"/>
                    <a:pt x="16746" y="16446"/>
                  </a:cubicBezTo>
                  <a:cubicBezTo>
                    <a:pt x="16759" y="16446"/>
                    <a:pt x="16770" y="16440"/>
                    <a:pt x="16777" y="16426"/>
                  </a:cubicBezTo>
                  <a:cubicBezTo>
                    <a:pt x="16848" y="16319"/>
                    <a:pt x="16789" y="16176"/>
                    <a:pt x="16729" y="16081"/>
                  </a:cubicBezTo>
                  <a:lnTo>
                    <a:pt x="16717" y="16057"/>
                  </a:lnTo>
                  <a:lnTo>
                    <a:pt x="16729" y="16021"/>
                  </a:lnTo>
                  <a:cubicBezTo>
                    <a:pt x="16741" y="15711"/>
                    <a:pt x="16479" y="15485"/>
                    <a:pt x="16277" y="15283"/>
                  </a:cubicBezTo>
                  <a:cubicBezTo>
                    <a:pt x="16181" y="15176"/>
                    <a:pt x="16074" y="15069"/>
                    <a:pt x="15967" y="14961"/>
                  </a:cubicBezTo>
                  <a:cubicBezTo>
                    <a:pt x="15860" y="14866"/>
                    <a:pt x="15753" y="14747"/>
                    <a:pt x="15634" y="14664"/>
                  </a:cubicBezTo>
                  <a:cubicBezTo>
                    <a:pt x="15670" y="14628"/>
                    <a:pt x="15705" y="14604"/>
                    <a:pt x="15729" y="14580"/>
                  </a:cubicBezTo>
                  <a:cubicBezTo>
                    <a:pt x="15860" y="14438"/>
                    <a:pt x="15955" y="14283"/>
                    <a:pt x="16039" y="14116"/>
                  </a:cubicBezTo>
                  <a:cubicBezTo>
                    <a:pt x="16193" y="13783"/>
                    <a:pt x="16253" y="13402"/>
                    <a:pt x="16229" y="13033"/>
                  </a:cubicBezTo>
                  <a:cubicBezTo>
                    <a:pt x="16217" y="12818"/>
                    <a:pt x="16181" y="12616"/>
                    <a:pt x="16110" y="12425"/>
                  </a:cubicBezTo>
                  <a:cubicBezTo>
                    <a:pt x="16062" y="12318"/>
                    <a:pt x="16015" y="12199"/>
                    <a:pt x="15943" y="12092"/>
                  </a:cubicBezTo>
                  <a:cubicBezTo>
                    <a:pt x="15991" y="12044"/>
                    <a:pt x="16039" y="11997"/>
                    <a:pt x="16074" y="11937"/>
                  </a:cubicBezTo>
                  <a:lnTo>
                    <a:pt x="16074" y="11937"/>
                  </a:lnTo>
                  <a:cubicBezTo>
                    <a:pt x="16062" y="11997"/>
                    <a:pt x="16039" y="12044"/>
                    <a:pt x="16027" y="12104"/>
                  </a:cubicBezTo>
                  <a:cubicBezTo>
                    <a:pt x="16009" y="12157"/>
                    <a:pt x="16063" y="12209"/>
                    <a:pt x="16116" y="12209"/>
                  </a:cubicBezTo>
                  <a:cubicBezTo>
                    <a:pt x="16135" y="12209"/>
                    <a:pt x="16154" y="12203"/>
                    <a:pt x="16170" y="12187"/>
                  </a:cubicBezTo>
                  <a:cubicBezTo>
                    <a:pt x="16241" y="12092"/>
                    <a:pt x="16312" y="12009"/>
                    <a:pt x="16396" y="11925"/>
                  </a:cubicBezTo>
                  <a:lnTo>
                    <a:pt x="16396" y="11925"/>
                  </a:lnTo>
                  <a:cubicBezTo>
                    <a:pt x="16372" y="11985"/>
                    <a:pt x="16348" y="12032"/>
                    <a:pt x="16324" y="12092"/>
                  </a:cubicBezTo>
                  <a:cubicBezTo>
                    <a:pt x="16307" y="12145"/>
                    <a:pt x="16361" y="12198"/>
                    <a:pt x="16409" y="12198"/>
                  </a:cubicBezTo>
                  <a:cubicBezTo>
                    <a:pt x="16426" y="12198"/>
                    <a:pt x="16443" y="12191"/>
                    <a:pt x="16455" y="12175"/>
                  </a:cubicBezTo>
                  <a:cubicBezTo>
                    <a:pt x="16515" y="12092"/>
                    <a:pt x="16586" y="12021"/>
                    <a:pt x="16658" y="11937"/>
                  </a:cubicBezTo>
                  <a:lnTo>
                    <a:pt x="16658" y="11937"/>
                  </a:lnTo>
                  <a:cubicBezTo>
                    <a:pt x="16634" y="11997"/>
                    <a:pt x="16610" y="12056"/>
                    <a:pt x="16586" y="12116"/>
                  </a:cubicBezTo>
                  <a:cubicBezTo>
                    <a:pt x="16569" y="12177"/>
                    <a:pt x="16628" y="12238"/>
                    <a:pt x="16685" y="12238"/>
                  </a:cubicBezTo>
                  <a:cubicBezTo>
                    <a:pt x="16705" y="12238"/>
                    <a:pt x="16725" y="12230"/>
                    <a:pt x="16741" y="12211"/>
                  </a:cubicBezTo>
                  <a:cubicBezTo>
                    <a:pt x="16753" y="12187"/>
                    <a:pt x="16765" y="12175"/>
                    <a:pt x="16777" y="12152"/>
                  </a:cubicBezTo>
                  <a:lnTo>
                    <a:pt x="16777" y="12163"/>
                  </a:lnTo>
                  <a:cubicBezTo>
                    <a:pt x="16757" y="12212"/>
                    <a:pt x="16793" y="12283"/>
                    <a:pt x="16845" y="12283"/>
                  </a:cubicBezTo>
                  <a:cubicBezTo>
                    <a:pt x="16857" y="12283"/>
                    <a:pt x="16870" y="12280"/>
                    <a:pt x="16884" y="12271"/>
                  </a:cubicBezTo>
                  <a:cubicBezTo>
                    <a:pt x="17015" y="12187"/>
                    <a:pt x="17134" y="12092"/>
                    <a:pt x="17253" y="11985"/>
                  </a:cubicBezTo>
                  <a:lnTo>
                    <a:pt x="17253" y="11985"/>
                  </a:lnTo>
                  <a:lnTo>
                    <a:pt x="17229" y="12021"/>
                  </a:lnTo>
                  <a:cubicBezTo>
                    <a:pt x="17170" y="12099"/>
                    <a:pt x="17224" y="12217"/>
                    <a:pt x="17305" y="12217"/>
                  </a:cubicBezTo>
                  <a:cubicBezTo>
                    <a:pt x="17322" y="12217"/>
                    <a:pt x="17341" y="12212"/>
                    <a:pt x="17360" y="12199"/>
                  </a:cubicBezTo>
                  <a:cubicBezTo>
                    <a:pt x="17479" y="12128"/>
                    <a:pt x="17575" y="12032"/>
                    <a:pt x="17670" y="11937"/>
                  </a:cubicBezTo>
                  <a:lnTo>
                    <a:pt x="17670" y="11961"/>
                  </a:lnTo>
                  <a:cubicBezTo>
                    <a:pt x="17646" y="12025"/>
                    <a:pt x="17696" y="12067"/>
                    <a:pt x="17746" y="12067"/>
                  </a:cubicBezTo>
                  <a:cubicBezTo>
                    <a:pt x="17772" y="12067"/>
                    <a:pt x="17797" y="12056"/>
                    <a:pt x="17813" y="12032"/>
                  </a:cubicBezTo>
                  <a:cubicBezTo>
                    <a:pt x="17896" y="11925"/>
                    <a:pt x="17979" y="11806"/>
                    <a:pt x="18039" y="11687"/>
                  </a:cubicBezTo>
                  <a:cubicBezTo>
                    <a:pt x="18046" y="11731"/>
                    <a:pt x="18090" y="11762"/>
                    <a:pt x="18134" y="11762"/>
                  </a:cubicBezTo>
                  <a:cubicBezTo>
                    <a:pt x="18160" y="11762"/>
                    <a:pt x="18187" y="11750"/>
                    <a:pt x="18206" y="11723"/>
                  </a:cubicBezTo>
                  <a:cubicBezTo>
                    <a:pt x="18313" y="11568"/>
                    <a:pt x="18396" y="11390"/>
                    <a:pt x="18479" y="11211"/>
                  </a:cubicBezTo>
                  <a:cubicBezTo>
                    <a:pt x="18479" y="11247"/>
                    <a:pt x="18479" y="11270"/>
                    <a:pt x="18479" y="11294"/>
                  </a:cubicBezTo>
                  <a:cubicBezTo>
                    <a:pt x="18479" y="11355"/>
                    <a:pt x="18521" y="11385"/>
                    <a:pt x="18563" y="11385"/>
                  </a:cubicBezTo>
                  <a:cubicBezTo>
                    <a:pt x="18597" y="11385"/>
                    <a:pt x="18630" y="11366"/>
                    <a:pt x="18646" y="11330"/>
                  </a:cubicBezTo>
                  <a:cubicBezTo>
                    <a:pt x="18670" y="11259"/>
                    <a:pt x="18694" y="11199"/>
                    <a:pt x="18718" y="11128"/>
                  </a:cubicBezTo>
                  <a:cubicBezTo>
                    <a:pt x="18729" y="11116"/>
                    <a:pt x="18741" y="11104"/>
                    <a:pt x="18753" y="11080"/>
                  </a:cubicBezTo>
                  <a:lnTo>
                    <a:pt x="18801" y="10925"/>
                  </a:lnTo>
                  <a:cubicBezTo>
                    <a:pt x="18801" y="10973"/>
                    <a:pt x="18801" y="11032"/>
                    <a:pt x="18801" y="11092"/>
                  </a:cubicBezTo>
                  <a:cubicBezTo>
                    <a:pt x="18794" y="11151"/>
                    <a:pt x="18839" y="11185"/>
                    <a:pt x="18888" y="11185"/>
                  </a:cubicBezTo>
                  <a:cubicBezTo>
                    <a:pt x="18928" y="11185"/>
                    <a:pt x="18970" y="11163"/>
                    <a:pt x="18991" y="11116"/>
                  </a:cubicBezTo>
                  <a:cubicBezTo>
                    <a:pt x="18991" y="11092"/>
                    <a:pt x="19003" y="11068"/>
                    <a:pt x="19015" y="11044"/>
                  </a:cubicBezTo>
                  <a:lnTo>
                    <a:pt x="19027" y="11068"/>
                  </a:lnTo>
                  <a:cubicBezTo>
                    <a:pt x="19253" y="11199"/>
                    <a:pt x="19491" y="11354"/>
                    <a:pt x="19730" y="11449"/>
                  </a:cubicBezTo>
                  <a:cubicBezTo>
                    <a:pt x="19837" y="11485"/>
                    <a:pt x="19944" y="11520"/>
                    <a:pt x="20051" y="11544"/>
                  </a:cubicBezTo>
                  <a:cubicBezTo>
                    <a:pt x="20075" y="11556"/>
                    <a:pt x="20099" y="11556"/>
                    <a:pt x="20122" y="11568"/>
                  </a:cubicBezTo>
                  <a:lnTo>
                    <a:pt x="20134" y="11580"/>
                  </a:lnTo>
                  <a:cubicBezTo>
                    <a:pt x="20158" y="11628"/>
                    <a:pt x="20182" y="11640"/>
                    <a:pt x="20218" y="11651"/>
                  </a:cubicBezTo>
                  <a:cubicBezTo>
                    <a:pt x="20230" y="11711"/>
                    <a:pt x="20253" y="11782"/>
                    <a:pt x="20265" y="11854"/>
                  </a:cubicBezTo>
                  <a:cubicBezTo>
                    <a:pt x="20313" y="11997"/>
                    <a:pt x="20361" y="12128"/>
                    <a:pt x="20408" y="12271"/>
                  </a:cubicBezTo>
                  <a:cubicBezTo>
                    <a:pt x="20468" y="12413"/>
                    <a:pt x="20527" y="12544"/>
                    <a:pt x="20587" y="12675"/>
                  </a:cubicBezTo>
                  <a:cubicBezTo>
                    <a:pt x="20623" y="12759"/>
                    <a:pt x="20658" y="12854"/>
                    <a:pt x="20730" y="12890"/>
                  </a:cubicBezTo>
                  <a:cubicBezTo>
                    <a:pt x="20730" y="12925"/>
                    <a:pt x="20742" y="12973"/>
                    <a:pt x="20742" y="13009"/>
                  </a:cubicBezTo>
                  <a:cubicBezTo>
                    <a:pt x="20753" y="13092"/>
                    <a:pt x="20765" y="13187"/>
                    <a:pt x="20789" y="13271"/>
                  </a:cubicBezTo>
                  <a:cubicBezTo>
                    <a:pt x="20825" y="13461"/>
                    <a:pt x="20873" y="13640"/>
                    <a:pt x="20932" y="13830"/>
                  </a:cubicBezTo>
                  <a:cubicBezTo>
                    <a:pt x="20944" y="13890"/>
                    <a:pt x="21004" y="13914"/>
                    <a:pt x="21063" y="13914"/>
                  </a:cubicBezTo>
                  <a:cubicBezTo>
                    <a:pt x="21170" y="13890"/>
                    <a:pt x="21242" y="13795"/>
                    <a:pt x="21254" y="13687"/>
                  </a:cubicBezTo>
                  <a:cubicBezTo>
                    <a:pt x="21254" y="13592"/>
                    <a:pt x="21218" y="13485"/>
                    <a:pt x="21194" y="13402"/>
                  </a:cubicBezTo>
                  <a:cubicBezTo>
                    <a:pt x="21134" y="13187"/>
                    <a:pt x="21051" y="12985"/>
                    <a:pt x="20968" y="12783"/>
                  </a:cubicBezTo>
                  <a:cubicBezTo>
                    <a:pt x="20956" y="12759"/>
                    <a:pt x="20944" y="12747"/>
                    <a:pt x="20932" y="12735"/>
                  </a:cubicBezTo>
                  <a:cubicBezTo>
                    <a:pt x="20801" y="12318"/>
                    <a:pt x="20646" y="11901"/>
                    <a:pt x="20468" y="11497"/>
                  </a:cubicBezTo>
                  <a:cubicBezTo>
                    <a:pt x="20448" y="11457"/>
                    <a:pt x="20412" y="11434"/>
                    <a:pt x="20373" y="11434"/>
                  </a:cubicBezTo>
                  <a:cubicBezTo>
                    <a:pt x="20365" y="11434"/>
                    <a:pt x="20357" y="11435"/>
                    <a:pt x="20349" y="11437"/>
                  </a:cubicBezTo>
                  <a:cubicBezTo>
                    <a:pt x="20301" y="11342"/>
                    <a:pt x="20206" y="11282"/>
                    <a:pt x="20122" y="11211"/>
                  </a:cubicBezTo>
                  <a:cubicBezTo>
                    <a:pt x="20027" y="11139"/>
                    <a:pt x="19932" y="11068"/>
                    <a:pt x="19837" y="10997"/>
                  </a:cubicBezTo>
                  <a:cubicBezTo>
                    <a:pt x="19658" y="10878"/>
                    <a:pt x="19468" y="10770"/>
                    <a:pt x="19265" y="10687"/>
                  </a:cubicBezTo>
                  <a:lnTo>
                    <a:pt x="19277" y="10628"/>
                  </a:lnTo>
                  <a:cubicBezTo>
                    <a:pt x="19289" y="10632"/>
                    <a:pt x="19302" y="10634"/>
                    <a:pt x="19315" y="10634"/>
                  </a:cubicBezTo>
                  <a:cubicBezTo>
                    <a:pt x="19378" y="10634"/>
                    <a:pt x="19444" y="10587"/>
                    <a:pt x="19444" y="10508"/>
                  </a:cubicBezTo>
                  <a:cubicBezTo>
                    <a:pt x="19515" y="10508"/>
                    <a:pt x="19587" y="10449"/>
                    <a:pt x="19563" y="10366"/>
                  </a:cubicBezTo>
                  <a:cubicBezTo>
                    <a:pt x="19551" y="10330"/>
                    <a:pt x="19539" y="10306"/>
                    <a:pt x="19539" y="10270"/>
                  </a:cubicBezTo>
                  <a:cubicBezTo>
                    <a:pt x="19599" y="10270"/>
                    <a:pt x="19658" y="10235"/>
                    <a:pt x="19658" y="10163"/>
                  </a:cubicBezTo>
                  <a:cubicBezTo>
                    <a:pt x="19682" y="10151"/>
                    <a:pt x="19706" y="10116"/>
                    <a:pt x="19718" y="10092"/>
                  </a:cubicBezTo>
                  <a:lnTo>
                    <a:pt x="19753" y="10056"/>
                  </a:lnTo>
                  <a:cubicBezTo>
                    <a:pt x="19813" y="9961"/>
                    <a:pt x="19861" y="9866"/>
                    <a:pt x="19908" y="9770"/>
                  </a:cubicBezTo>
                  <a:cubicBezTo>
                    <a:pt x="19914" y="9773"/>
                    <a:pt x="19921" y="9775"/>
                    <a:pt x="19928" y="9775"/>
                  </a:cubicBezTo>
                  <a:cubicBezTo>
                    <a:pt x="19949" y="9775"/>
                    <a:pt x="19974" y="9761"/>
                    <a:pt x="19991" y="9735"/>
                  </a:cubicBezTo>
                  <a:cubicBezTo>
                    <a:pt x="20027" y="9675"/>
                    <a:pt x="20027" y="9604"/>
                    <a:pt x="20027" y="9544"/>
                  </a:cubicBezTo>
                  <a:cubicBezTo>
                    <a:pt x="20242" y="9532"/>
                    <a:pt x="20468" y="9520"/>
                    <a:pt x="20682" y="9520"/>
                  </a:cubicBezTo>
                  <a:cubicBezTo>
                    <a:pt x="20812" y="9527"/>
                    <a:pt x="20946" y="9542"/>
                    <a:pt x="21079" y="9542"/>
                  </a:cubicBezTo>
                  <a:cubicBezTo>
                    <a:pt x="21178" y="9542"/>
                    <a:pt x="21276" y="9534"/>
                    <a:pt x="21373" y="9508"/>
                  </a:cubicBezTo>
                  <a:cubicBezTo>
                    <a:pt x="21396" y="9544"/>
                    <a:pt x="21432" y="9568"/>
                    <a:pt x="21468" y="9604"/>
                  </a:cubicBezTo>
                  <a:lnTo>
                    <a:pt x="21480" y="9615"/>
                  </a:lnTo>
                  <a:cubicBezTo>
                    <a:pt x="21515" y="9663"/>
                    <a:pt x="21539" y="9711"/>
                    <a:pt x="21575" y="9758"/>
                  </a:cubicBezTo>
                  <a:cubicBezTo>
                    <a:pt x="21646" y="9866"/>
                    <a:pt x="21718" y="9985"/>
                    <a:pt x="21801" y="10092"/>
                  </a:cubicBezTo>
                  <a:cubicBezTo>
                    <a:pt x="21873" y="10199"/>
                    <a:pt x="21944" y="10306"/>
                    <a:pt x="22016" y="10401"/>
                  </a:cubicBezTo>
                  <a:cubicBezTo>
                    <a:pt x="22063" y="10485"/>
                    <a:pt x="22099" y="10556"/>
                    <a:pt x="22147" y="10628"/>
                  </a:cubicBezTo>
                  <a:cubicBezTo>
                    <a:pt x="22200" y="10734"/>
                    <a:pt x="22291" y="10822"/>
                    <a:pt x="22404" y="10822"/>
                  </a:cubicBezTo>
                  <a:cubicBezTo>
                    <a:pt x="22417" y="10822"/>
                    <a:pt x="22430" y="10821"/>
                    <a:pt x="22444" y="10818"/>
                  </a:cubicBezTo>
                  <a:cubicBezTo>
                    <a:pt x="22480" y="10866"/>
                    <a:pt x="22528" y="10913"/>
                    <a:pt x="22575" y="10949"/>
                  </a:cubicBezTo>
                  <a:cubicBezTo>
                    <a:pt x="22635" y="10997"/>
                    <a:pt x="22694" y="11056"/>
                    <a:pt x="22754" y="11104"/>
                  </a:cubicBezTo>
                  <a:cubicBezTo>
                    <a:pt x="22885" y="11211"/>
                    <a:pt x="23016" y="11306"/>
                    <a:pt x="23147" y="11413"/>
                  </a:cubicBezTo>
                  <a:cubicBezTo>
                    <a:pt x="23165" y="11429"/>
                    <a:pt x="23186" y="11435"/>
                    <a:pt x="23206" y="11435"/>
                  </a:cubicBezTo>
                  <a:cubicBezTo>
                    <a:pt x="23266" y="11435"/>
                    <a:pt x="23325" y="11380"/>
                    <a:pt x="23325" y="11318"/>
                  </a:cubicBezTo>
                  <a:cubicBezTo>
                    <a:pt x="23337" y="11199"/>
                    <a:pt x="23278" y="11092"/>
                    <a:pt x="23194" y="11009"/>
                  </a:cubicBezTo>
                  <a:cubicBezTo>
                    <a:pt x="23147" y="10937"/>
                    <a:pt x="23075" y="10866"/>
                    <a:pt x="23016" y="10794"/>
                  </a:cubicBezTo>
                  <a:cubicBezTo>
                    <a:pt x="22956" y="10723"/>
                    <a:pt x="22885" y="10663"/>
                    <a:pt x="22801" y="10604"/>
                  </a:cubicBezTo>
                  <a:cubicBezTo>
                    <a:pt x="22766" y="10580"/>
                    <a:pt x="22730" y="10556"/>
                    <a:pt x="22694" y="10532"/>
                  </a:cubicBezTo>
                  <a:cubicBezTo>
                    <a:pt x="22670" y="10520"/>
                    <a:pt x="22647" y="10508"/>
                    <a:pt x="22623" y="10508"/>
                  </a:cubicBezTo>
                  <a:lnTo>
                    <a:pt x="22623" y="10497"/>
                  </a:lnTo>
                  <a:cubicBezTo>
                    <a:pt x="22603" y="10457"/>
                    <a:pt x="22559" y="10434"/>
                    <a:pt x="22517" y="10434"/>
                  </a:cubicBezTo>
                  <a:cubicBezTo>
                    <a:pt x="22508" y="10434"/>
                    <a:pt x="22500" y="10435"/>
                    <a:pt x="22492" y="10437"/>
                  </a:cubicBezTo>
                  <a:cubicBezTo>
                    <a:pt x="22480" y="10437"/>
                    <a:pt x="22468" y="10449"/>
                    <a:pt x="22456" y="10449"/>
                  </a:cubicBezTo>
                  <a:cubicBezTo>
                    <a:pt x="22337" y="10247"/>
                    <a:pt x="22206" y="10044"/>
                    <a:pt x="22087" y="9842"/>
                  </a:cubicBezTo>
                  <a:cubicBezTo>
                    <a:pt x="22016" y="9711"/>
                    <a:pt x="21932" y="9580"/>
                    <a:pt x="21849" y="9449"/>
                  </a:cubicBezTo>
                  <a:cubicBezTo>
                    <a:pt x="21789" y="9348"/>
                    <a:pt x="21711" y="9180"/>
                    <a:pt x="21588" y="9180"/>
                  </a:cubicBezTo>
                  <a:cubicBezTo>
                    <a:pt x="21566" y="9180"/>
                    <a:pt x="21541" y="9186"/>
                    <a:pt x="21515" y="9199"/>
                  </a:cubicBezTo>
                  <a:lnTo>
                    <a:pt x="21480" y="9223"/>
                  </a:lnTo>
                  <a:cubicBezTo>
                    <a:pt x="21299" y="9146"/>
                    <a:pt x="21103" y="9124"/>
                    <a:pt x="20903" y="9124"/>
                  </a:cubicBezTo>
                  <a:cubicBezTo>
                    <a:pt x="20853" y="9124"/>
                    <a:pt x="20803" y="9125"/>
                    <a:pt x="20753" y="9127"/>
                  </a:cubicBezTo>
                  <a:cubicBezTo>
                    <a:pt x="20503" y="9139"/>
                    <a:pt x="20253" y="9175"/>
                    <a:pt x="20003" y="9223"/>
                  </a:cubicBezTo>
                  <a:lnTo>
                    <a:pt x="20003" y="9199"/>
                  </a:lnTo>
                  <a:cubicBezTo>
                    <a:pt x="19980" y="9092"/>
                    <a:pt x="19956" y="8984"/>
                    <a:pt x="19932" y="8877"/>
                  </a:cubicBezTo>
                  <a:lnTo>
                    <a:pt x="19932" y="8877"/>
                  </a:lnTo>
                  <a:cubicBezTo>
                    <a:pt x="19944" y="8901"/>
                    <a:pt x="19956" y="8913"/>
                    <a:pt x="19968" y="8937"/>
                  </a:cubicBezTo>
                  <a:cubicBezTo>
                    <a:pt x="19985" y="8963"/>
                    <a:pt x="20012" y="8975"/>
                    <a:pt x="20037" y="8975"/>
                  </a:cubicBezTo>
                  <a:cubicBezTo>
                    <a:pt x="20083" y="8975"/>
                    <a:pt x="20126" y="8938"/>
                    <a:pt x="20111" y="8877"/>
                  </a:cubicBezTo>
                  <a:cubicBezTo>
                    <a:pt x="20111" y="8853"/>
                    <a:pt x="20111" y="8842"/>
                    <a:pt x="20099" y="8818"/>
                  </a:cubicBezTo>
                  <a:cubicBezTo>
                    <a:pt x="20158" y="8818"/>
                    <a:pt x="20206" y="8746"/>
                    <a:pt x="20158" y="8687"/>
                  </a:cubicBezTo>
                  <a:cubicBezTo>
                    <a:pt x="20015" y="8508"/>
                    <a:pt x="19872" y="8330"/>
                    <a:pt x="19730" y="8163"/>
                  </a:cubicBezTo>
                  <a:lnTo>
                    <a:pt x="19730" y="8163"/>
                  </a:lnTo>
                  <a:cubicBezTo>
                    <a:pt x="19991" y="8318"/>
                    <a:pt x="20277" y="8449"/>
                    <a:pt x="20575" y="8556"/>
                  </a:cubicBezTo>
                  <a:cubicBezTo>
                    <a:pt x="20780" y="8629"/>
                    <a:pt x="21012" y="8676"/>
                    <a:pt x="21242" y="8676"/>
                  </a:cubicBezTo>
                  <a:cubicBezTo>
                    <a:pt x="21573" y="8676"/>
                    <a:pt x="21898" y="8578"/>
                    <a:pt x="22123" y="8318"/>
                  </a:cubicBezTo>
                  <a:cubicBezTo>
                    <a:pt x="22432" y="7949"/>
                    <a:pt x="22397" y="7449"/>
                    <a:pt x="22313" y="7008"/>
                  </a:cubicBezTo>
                  <a:cubicBezTo>
                    <a:pt x="22313" y="6948"/>
                    <a:pt x="22301" y="6889"/>
                    <a:pt x="22289" y="6829"/>
                  </a:cubicBezTo>
                  <a:cubicBezTo>
                    <a:pt x="22266" y="6746"/>
                    <a:pt x="22242" y="6651"/>
                    <a:pt x="22218" y="6567"/>
                  </a:cubicBezTo>
                  <a:cubicBezTo>
                    <a:pt x="22099" y="6056"/>
                    <a:pt x="21932" y="5544"/>
                    <a:pt x="21706" y="5067"/>
                  </a:cubicBezTo>
                  <a:cubicBezTo>
                    <a:pt x="21575" y="4782"/>
                    <a:pt x="21432" y="4508"/>
                    <a:pt x="21277" y="4234"/>
                  </a:cubicBezTo>
                  <a:cubicBezTo>
                    <a:pt x="21123" y="3984"/>
                    <a:pt x="20956" y="3710"/>
                    <a:pt x="20753" y="3496"/>
                  </a:cubicBezTo>
                  <a:cubicBezTo>
                    <a:pt x="20730" y="3472"/>
                    <a:pt x="20718" y="3460"/>
                    <a:pt x="20694" y="3448"/>
                  </a:cubicBezTo>
                  <a:cubicBezTo>
                    <a:pt x="20944" y="3305"/>
                    <a:pt x="21182" y="3139"/>
                    <a:pt x="21420" y="2984"/>
                  </a:cubicBezTo>
                  <a:cubicBezTo>
                    <a:pt x="21551" y="2900"/>
                    <a:pt x="21682" y="2817"/>
                    <a:pt x="21825" y="2746"/>
                  </a:cubicBezTo>
                  <a:cubicBezTo>
                    <a:pt x="21968" y="2674"/>
                    <a:pt x="22123" y="2638"/>
                    <a:pt x="22277" y="2603"/>
                  </a:cubicBezTo>
                  <a:cubicBezTo>
                    <a:pt x="22801" y="2496"/>
                    <a:pt x="23325" y="2412"/>
                    <a:pt x="23861" y="2353"/>
                  </a:cubicBezTo>
                  <a:cubicBezTo>
                    <a:pt x="23861" y="2377"/>
                    <a:pt x="23873" y="2388"/>
                    <a:pt x="23885" y="2400"/>
                  </a:cubicBezTo>
                  <a:cubicBezTo>
                    <a:pt x="24070" y="2648"/>
                    <a:pt x="24372" y="2779"/>
                    <a:pt x="24673" y="2779"/>
                  </a:cubicBezTo>
                  <a:cubicBezTo>
                    <a:pt x="24720" y="2779"/>
                    <a:pt x="24767" y="2776"/>
                    <a:pt x="24814" y="2769"/>
                  </a:cubicBezTo>
                  <a:cubicBezTo>
                    <a:pt x="25135" y="2722"/>
                    <a:pt x="25540" y="2448"/>
                    <a:pt x="25433" y="2067"/>
                  </a:cubicBezTo>
                  <a:cubicBezTo>
                    <a:pt x="25421" y="2019"/>
                    <a:pt x="25373" y="1972"/>
                    <a:pt x="25314" y="1972"/>
                  </a:cubicBezTo>
                  <a:cubicBezTo>
                    <a:pt x="24980" y="1984"/>
                    <a:pt x="24635" y="2031"/>
                    <a:pt x="24302" y="2079"/>
                  </a:cubicBezTo>
                  <a:cubicBezTo>
                    <a:pt x="23968" y="2126"/>
                    <a:pt x="23635" y="2162"/>
                    <a:pt x="23313" y="2210"/>
                  </a:cubicBezTo>
                  <a:cubicBezTo>
                    <a:pt x="22980" y="2269"/>
                    <a:pt x="22635" y="2317"/>
                    <a:pt x="22313" y="2388"/>
                  </a:cubicBezTo>
                  <a:cubicBezTo>
                    <a:pt x="21992" y="2460"/>
                    <a:pt x="21706" y="2579"/>
                    <a:pt x="21432" y="2758"/>
                  </a:cubicBezTo>
                  <a:cubicBezTo>
                    <a:pt x="21146" y="2948"/>
                    <a:pt x="20861" y="3150"/>
                    <a:pt x="20599" y="3353"/>
                  </a:cubicBezTo>
                  <a:cubicBezTo>
                    <a:pt x="20324" y="3144"/>
                    <a:pt x="20003" y="3049"/>
                    <a:pt x="19667" y="3049"/>
                  </a:cubicBezTo>
                  <a:cubicBezTo>
                    <a:pt x="19582" y="3049"/>
                    <a:pt x="19495" y="3055"/>
                    <a:pt x="19408" y="3067"/>
                  </a:cubicBezTo>
                  <a:cubicBezTo>
                    <a:pt x="19360" y="3067"/>
                    <a:pt x="19301" y="3079"/>
                    <a:pt x="19253" y="3091"/>
                  </a:cubicBezTo>
                  <a:cubicBezTo>
                    <a:pt x="19718" y="2424"/>
                    <a:pt x="20182" y="1745"/>
                    <a:pt x="20777" y="1186"/>
                  </a:cubicBezTo>
                  <a:cubicBezTo>
                    <a:pt x="20861" y="1103"/>
                    <a:pt x="20956" y="1019"/>
                    <a:pt x="21051" y="948"/>
                  </a:cubicBezTo>
                  <a:cubicBezTo>
                    <a:pt x="21158" y="853"/>
                    <a:pt x="21277" y="805"/>
                    <a:pt x="21408" y="745"/>
                  </a:cubicBezTo>
                  <a:cubicBezTo>
                    <a:pt x="21623" y="638"/>
                    <a:pt x="21873" y="567"/>
                    <a:pt x="22123" y="507"/>
                  </a:cubicBezTo>
                  <a:cubicBezTo>
                    <a:pt x="22123" y="531"/>
                    <a:pt x="22135" y="543"/>
                    <a:pt x="22158" y="567"/>
                  </a:cubicBezTo>
                  <a:cubicBezTo>
                    <a:pt x="22366" y="712"/>
                    <a:pt x="22618" y="783"/>
                    <a:pt x="22870" y="783"/>
                  </a:cubicBezTo>
                  <a:cubicBezTo>
                    <a:pt x="23094" y="783"/>
                    <a:pt x="23319" y="727"/>
                    <a:pt x="23516" y="614"/>
                  </a:cubicBezTo>
                  <a:cubicBezTo>
                    <a:pt x="23694" y="507"/>
                    <a:pt x="23885" y="221"/>
                    <a:pt x="23647" y="55"/>
                  </a:cubicBezTo>
                  <a:cubicBezTo>
                    <a:pt x="23581" y="14"/>
                    <a:pt x="23504" y="1"/>
                    <a:pt x="23427" y="1"/>
                  </a:cubicBezTo>
                  <a:close/>
                </a:path>
              </a:pathLst>
            </a:custGeom>
            <a:solidFill>
              <a:schemeClr val="dk1"/>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426;p41">
            <a:extLst>
              <a:ext uri="{FF2B5EF4-FFF2-40B4-BE49-F238E27FC236}">
                <a16:creationId xmlns:a16="http://schemas.microsoft.com/office/drawing/2014/main" id="{77965B88-A503-CFB5-88F6-F2FB04AAC4E5}"/>
              </a:ext>
            </a:extLst>
          </p:cNvPr>
          <p:cNvGrpSpPr/>
          <p:nvPr/>
        </p:nvGrpSpPr>
        <p:grpSpPr>
          <a:xfrm rot="571299" flipH="1">
            <a:off x="374699" y="264248"/>
            <a:ext cx="607711" cy="572823"/>
            <a:chOff x="7575236" y="1072192"/>
            <a:chExt cx="911403" cy="859081"/>
          </a:xfrm>
        </p:grpSpPr>
        <p:sp>
          <p:nvSpPr>
            <p:cNvPr id="6" name="Google Shape;427;p41">
              <a:extLst>
                <a:ext uri="{FF2B5EF4-FFF2-40B4-BE49-F238E27FC236}">
                  <a16:creationId xmlns:a16="http://schemas.microsoft.com/office/drawing/2014/main" id="{E966E265-6DF5-3966-9CD2-AE15E18B02D1}"/>
                </a:ext>
              </a:extLst>
            </p:cNvPr>
            <p:cNvSpPr/>
            <p:nvPr/>
          </p:nvSpPr>
          <p:spPr>
            <a:xfrm>
              <a:off x="7575236" y="1072192"/>
              <a:ext cx="911403" cy="859081"/>
            </a:xfrm>
            <a:custGeom>
              <a:avLst/>
              <a:gdLst/>
              <a:ahLst/>
              <a:cxnLst/>
              <a:rect l="l" t="t" r="r" b="b"/>
              <a:pathLst>
                <a:path w="28219" h="26599" extrusionOk="0">
                  <a:moveTo>
                    <a:pt x="14836" y="6858"/>
                  </a:moveTo>
                  <a:lnTo>
                    <a:pt x="14836" y="6858"/>
                  </a:lnTo>
                  <a:cubicBezTo>
                    <a:pt x="14824" y="6941"/>
                    <a:pt x="14812" y="7013"/>
                    <a:pt x="14800" y="7084"/>
                  </a:cubicBezTo>
                  <a:cubicBezTo>
                    <a:pt x="14788" y="7072"/>
                    <a:pt x="14765" y="7060"/>
                    <a:pt x="14741" y="7049"/>
                  </a:cubicBezTo>
                  <a:cubicBezTo>
                    <a:pt x="14776" y="6989"/>
                    <a:pt x="14812" y="6929"/>
                    <a:pt x="14836" y="6858"/>
                  </a:cubicBezTo>
                  <a:close/>
                  <a:moveTo>
                    <a:pt x="11824" y="8834"/>
                  </a:moveTo>
                  <a:cubicBezTo>
                    <a:pt x="11824" y="8858"/>
                    <a:pt x="11836" y="8882"/>
                    <a:pt x="11836" y="8906"/>
                  </a:cubicBezTo>
                  <a:cubicBezTo>
                    <a:pt x="11764" y="8882"/>
                    <a:pt x="11693" y="8858"/>
                    <a:pt x="11621" y="8834"/>
                  </a:cubicBezTo>
                  <a:close/>
                  <a:moveTo>
                    <a:pt x="12086" y="0"/>
                  </a:moveTo>
                  <a:cubicBezTo>
                    <a:pt x="11836" y="0"/>
                    <a:pt x="11586" y="143"/>
                    <a:pt x="11455" y="369"/>
                  </a:cubicBezTo>
                  <a:cubicBezTo>
                    <a:pt x="11324" y="595"/>
                    <a:pt x="11324" y="869"/>
                    <a:pt x="11443" y="1107"/>
                  </a:cubicBezTo>
                  <a:cubicBezTo>
                    <a:pt x="11609" y="1393"/>
                    <a:pt x="11764" y="1691"/>
                    <a:pt x="11931" y="1988"/>
                  </a:cubicBezTo>
                  <a:cubicBezTo>
                    <a:pt x="11931" y="1988"/>
                    <a:pt x="12490" y="3060"/>
                    <a:pt x="12538" y="3131"/>
                  </a:cubicBezTo>
                  <a:cubicBezTo>
                    <a:pt x="12526" y="3179"/>
                    <a:pt x="12502" y="3227"/>
                    <a:pt x="12490" y="3274"/>
                  </a:cubicBezTo>
                  <a:lnTo>
                    <a:pt x="12455" y="3393"/>
                  </a:lnTo>
                  <a:cubicBezTo>
                    <a:pt x="12455" y="3393"/>
                    <a:pt x="12193" y="4179"/>
                    <a:pt x="12169" y="4262"/>
                  </a:cubicBezTo>
                  <a:cubicBezTo>
                    <a:pt x="12133" y="4262"/>
                    <a:pt x="11943" y="4274"/>
                    <a:pt x="11919" y="4274"/>
                  </a:cubicBezTo>
                  <a:cubicBezTo>
                    <a:pt x="11788" y="4227"/>
                    <a:pt x="11669" y="4203"/>
                    <a:pt x="11574" y="4203"/>
                  </a:cubicBezTo>
                  <a:cubicBezTo>
                    <a:pt x="11407" y="4215"/>
                    <a:pt x="11228" y="4274"/>
                    <a:pt x="11085" y="4370"/>
                  </a:cubicBezTo>
                  <a:cubicBezTo>
                    <a:pt x="10931" y="4453"/>
                    <a:pt x="10812" y="4572"/>
                    <a:pt x="10728" y="4727"/>
                  </a:cubicBezTo>
                  <a:cubicBezTo>
                    <a:pt x="10693" y="4810"/>
                    <a:pt x="10645" y="4917"/>
                    <a:pt x="10633" y="5060"/>
                  </a:cubicBezTo>
                  <a:cubicBezTo>
                    <a:pt x="10621" y="5072"/>
                    <a:pt x="10526" y="5239"/>
                    <a:pt x="10502" y="5275"/>
                  </a:cubicBezTo>
                  <a:cubicBezTo>
                    <a:pt x="10419" y="5263"/>
                    <a:pt x="9490" y="5120"/>
                    <a:pt x="9490" y="5120"/>
                  </a:cubicBezTo>
                  <a:cubicBezTo>
                    <a:pt x="9442" y="5108"/>
                    <a:pt x="9395" y="5108"/>
                    <a:pt x="9347" y="5096"/>
                  </a:cubicBezTo>
                  <a:cubicBezTo>
                    <a:pt x="9288" y="5024"/>
                    <a:pt x="8597" y="4036"/>
                    <a:pt x="8597" y="4036"/>
                  </a:cubicBezTo>
                  <a:cubicBezTo>
                    <a:pt x="8407" y="3751"/>
                    <a:pt x="8216" y="3477"/>
                    <a:pt x="8026" y="3203"/>
                  </a:cubicBezTo>
                  <a:cubicBezTo>
                    <a:pt x="7895" y="3000"/>
                    <a:pt x="7668" y="2869"/>
                    <a:pt x="7418" y="2869"/>
                  </a:cubicBezTo>
                  <a:cubicBezTo>
                    <a:pt x="7180" y="2869"/>
                    <a:pt x="6954" y="2989"/>
                    <a:pt x="6811" y="3179"/>
                  </a:cubicBezTo>
                  <a:cubicBezTo>
                    <a:pt x="6680" y="3370"/>
                    <a:pt x="6644" y="3620"/>
                    <a:pt x="6716" y="3846"/>
                  </a:cubicBezTo>
                  <a:cubicBezTo>
                    <a:pt x="6859" y="4239"/>
                    <a:pt x="7002" y="4548"/>
                    <a:pt x="7156" y="4834"/>
                  </a:cubicBezTo>
                  <a:cubicBezTo>
                    <a:pt x="7323" y="5144"/>
                    <a:pt x="7537" y="5441"/>
                    <a:pt x="7776" y="5739"/>
                  </a:cubicBezTo>
                  <a:cubicBezTo>
                    <a:pt x="8002" y="5989"/>
                    <a:pt x="8264" y="6287"/>
                    <a:pt x="8645" y="6489"/>
                  </a:cubicBezTo>
                  <a:cubicBezTo>
                    <a:pt x="8990" y="6679"/>
                    <a:pt x="9359" y="6751"/>
                    <a:pt x="9669" y="6799"/>
                  </a:cubicBezTo>
                  <a:cubicBezTo>
                    <a:pt x="9752" y="6810"/>
                    <a:pt x="9823" y="6822"/>
                    <a:pt x="9907" y="6834"/>
                  </a:cubicBezTo>
                  <a:cubicBezTo>
                    <a:pt x="9859" y="7001"/>
                    <a:pt x="9835" y="7180"/>
                    <a:pt x="9823" y="7370"/>
                  </a:cubicBezTo>
                  <a:cubicBezTo>
                    <a:pt x="9823" y="7727"/>
                    <a:pt x="9966" y="8061"/>
                    <a:pt x="10228" y="8311"/>
                  </a:cubicBezTo>
                  <a:cubicBezTo>
                    <a:pt x="10145" y="8275"/>
                    <a:pt x="10062" y="8239"/>
                    <a:pt x="9966" y="8203"/>
                  </a:cubicBezTo>
                  <a:cubicBezTo>
                    <a:pt x="9907" y="8180"/>
                    <a:pt x="9847" y="8156"/>
                    <a:pt x="9788" y="8144"/>
                  </a:cubicBezTo>
                  <a:cubicBezTo>
                    <a:pt x="9657" y="8061"/>
                    <a:pt x="9502" y="8013"/>
                    <a:pt x="9335" y="8013"/>
                  </a:cubicBezTo>
                  <a:lnTo>
                    <a:pt x="9300" y="8013"/>
                  </a:lnTo>
                  <a:cubicBezTo>
                    <a:pt x="9276" y="8001"/>
                    <a:pt x="9240" y="8001"/>
                    <a:pt x="9204" y="8001"/>
                  </a:cubicBezTo>
                  <a:cubicBezTo>
                    <a:pt x="9121" y="8001"/>
                    <a:pt x="9026" y="8025"/>
                    <a:pt x="8954" y="8049"/>
                  </a:cubicBezTo>
                  <a:cubicBezTo>
                    <a:pt x="8811" y="8108"/>
                    <a:pt x="8680" y="8168"/>
                    <a:pt x="8549" y="8227"/>
                  </a:cubicBezTo>
                  <a:cubicBezTo>
                    <a:pt x="8359" y="8299"/>
                    <a:pt x="8157" y="8382"/>
                    <a:pt x="7918" y="8513"/>
                  </a:cubicBezTo>
                  <a:cubicBezTo>
                    <a:pt x="7633" y="8668"/>
                    <a:pt x="7359" y="8834"/>
                    <a:pt x="7097" y="9001"/>
                  </a:cubicBezTo>
                  <a:lnTo>
                    <a:pt x="6847" y="9144"/>
                  </a:lnTo>
                  <a:cubicBezTo>
                    <a:pt x="6787" y="9180"/>
                    <a:pt x="6740" y="9215"/>
                    <a:pt x="6704" y="9251"/>
                  </a:cubicBezTo>
                  <a:lnTo>
                    <a:pt x="6383" y="9073"/>
                  </a:lnTo>
                  <a:cubicBezTo>
                    <a:pt x="6204" y="8977"/>
                    <a:pt x="6025" y="8882"/>
                    <a:pt x="5859" y="8775"/>
                  </a:cubicBezTo>
                  <a:cubicBezTo>
                    <a:pt x="5751" y="8704"/>
                    <a:pt x="5621" y="8668"/>
                    <a:pt x="5490" y="8668"/>
                  </a:cubicBezTo>
                  <a:cubicBezTo>
                    <a:pt x="5132" y="8668"/>
                    <a:pt x="4823" y="8930"/>
                    <a:pt x="4775" y="9275"/>
                  </a:cubicBezTo>
                  <a:cubicBezTo>
                    <a:pt x="4751" y="9382"/>
                    <a:pt x="4763" y="9489"/>
                    <a:pt x="4787" y="9596"/>
                  </a:cubicBezTo>
                  <a:cubicBezTo>
                    <a:pt x="4799" y="9680"/>
                    <a:pt x="4835" y="9763"/>
                    <a:pt x="4870" y="9835"/>
                  </a:cubicBezTo>
                  <a:cubicBezTo>
                    <a:pt x="4894" y="9882"/>
                    <a:pt x="4930" y="9930"/>
                    <a:pt x="4966" y="9966"/>
                  </a:cubicBezTo>
                  <a:cubicBezTo>
                    <a:pt x="5025" y="10049"/>
                    <a:pt x="5085" y="10108"/>
                    <a:pt x="5156" y="10156"/>
                  </a:cubicBezTo>
                  <a:lnTo>
                    <a:pt x="5192" y="10180"/>
                  </a:lnTo>
                  <a:cubicBezTo>
                    <a:pt x="5275" y="10239"/>
                    <a:pt x="5359" y="10299"/>
                    <a:pt x="5442" y="10347"/>
                  </a:cubicBezTo>
                  <a:lnTo>
                    <a:pt x="5609" y="10478"/>
                  </a:lnTo>
                  <a:cubicBezTo>
                    <a:pt x="5740" y="10585"/>
                    <a:pt x="5978" y="10775"/>
                    <a:pt x="6311" y="10823"/>
                  </a:cubicBezTo>
                  <a:cubicBezTo>
                    <a:pt x="6406" y="10870"/>
                    <a:pt x="6502" y="10882"/>
                    <a:pt x="6597" y="10882"/>
                  </a:cubicBezTo>
                  <a:cubicBezTo>
                    <a:pt x="6644" y="10882"/>
                    <a:pt x="6716" y="10870"/>
                    <a:pt x="6775" y="10859"/>
                  </a:cubicBezTo>
                  <a:cubicBezTo>
                    <a:pt x="7252" y="10739"/>
                    <a:pt x="7740" y="10549"/>
                    <a:pt x="8347" y="10251"/>
                  </a:cubicBezTo>
                  <a:cubicBezTo>
                    <a:pt x="8597" y="10132"/>
                    <a:pt x="8835" y="10001"/>
                    <a:pt x="9085" y="9847"/>
                  </a:cubicBezTo>
                  <a:lnTo>
                    <a:pt x="9240" y="9751"/>
                  </a:lnTo>
                  <a:cubicBezTo>
                    <a:pt x="9240" y="9751"/>
                    <a:pt x="9240" y="9763"/>
                    <a:pt x="9240" y="9763"/>
                  </a:cubicBezTo>
                  <a:cubicBezTo>
                    <a:pt x="9359" y="9823"/>
                    <a:pt x="9478" y="9870"/>
                    <a:pt x="9585" y="9930"/>
                  </a:cubicBezTo>
                  <a:cubicBezTo>
                    <a:pt x="9728" y="9989"/>
                    <a:pt x="9871" y="10049"/>
                    <a:pt x="10014" y="10108"/>
                  </a:cubicBezTo>
                  <a:cubicBezTo>
                    <a:pt x="9919" y="10132"/>
                    <a:pt x="9835" y="10156"/>
                    <a:pt x="9740" y="10180"/>
                  </a:cubicBezTo>
                  <a:cubicBezTo>
                    <a:pt x="8585" y="10466"/>
                    <a:pt x="7502" y="10882"/>
                    <a:pt x="6692" y="11216"/>
                  </a:cubicBezTo>
                  <a:cubicBezTo>
                    <a:pt x="5787" y="11585"/>
                    <a:pt x="4620" y="12097"/>
                    <a:pt x="3537" y="12835"/>
                  </a:cubicBezTo>
                  <a:cubicBezTo>
                    <a:pt x="2573" y="13490"/>
                    <a:pt x="1739" y="14276"/>
                    <a:pt x="1037" y="15180"/>
                  </a:cubicBezTo>
                  <a:cubicBezTo>
                    <a:pt x="870" y="15407"/>
                    <a:pt x="703" y="15633"/>
                    <a:pt x="548" y="15871"/>
                  </a:cubicBezTo>
                  <a:cubicBezTo>
                    <a:pt x="406" y="16085"/>
                    <a:pt x="239" y="16359"/>
                    <a:pt x="167" y="16681"/>
                  </a:cubicBezTo>
                  <a:cubicBezTo>
                    <a:pt x="1" y="17371"/>
                    <a:pt x="346" y="17978"/>
                    <a:pt x="1179" y="18467"/>
                  </a:cubicBezTo>
                  <a:cubicBezTo>
                    <a:pt x="1989" y="18943"/>
                    <a:pt x="2942" y="19252"/>
                    <a:pt x="4025" y="19407"/>
                  </a:cubicBezTo>
                  <a:cubicBezTo>
                    <a:pt x="4573" y="19491"/>
                    <a:pt x="5132" y="19526"/>
                    <a:pt x="5751" y="19526"/>
                  </a:cubicBezTo>
                  <a:cubicBezTo>
                    <a:pt x="6144" y="19526"/>
                    <a:pt x="6549" y="19514"/>
                    <a:pt x="6990" y="19479"/>
                  </a:cubicBezTo>
                  <a:cubicBezTo>
                    <a:pt x="7692" y="19431"/>
                    <a:pt x="8252" y="19324"/>
                    <a:pt x="8740" y="19169"/>
                  </a:cubicBezTo>
                  <a:cubicBezTo>
                    <a:pt x="9276" y="18990"/>
                    <a:pt x="9800" y="18740"/>
                    <a:pt x="10323" y="18407"/>
                  </a:cubicBezTo>
                  <a:cubicBezTo>
                    <a:pt x="11109" y="17907"/>
                    <a:pt x="11836" y="17252"/>
                    <a:pt x="12490" y="16454"/>
                  </a:cubicBezTo>
                  <a:lnTo>
                    <a:pt x="12490" y="16454"/>
                  </a:lnTo>
                  <a:cubicBezTo>
                    <a:pt x="12455" y="16585"/>
                    <a:pt x="12419" y="16740"/>
                    <a:pt x="12407" y="16895"/>
                  </a:cubicBezTo>
                  <a:cubicBezTo>
                    <a:pt x="12371" y="16990"/>
                    <a:pt x="12348" y="17097"/>
                    <a:pt x="12336" y="17205"/>
                  </a:cubicBezTo>
                  <a:lnTo>
                    <a:pt x="12336" y="17240"/>
                  </a:lnTo>
                  <a:cubicBezTo>
                    <a:pt x="12336" y="17276"/>
                    <a:pt x="12336" y="17312"/>
                    <a:pt x="12348" y="17336"/>
                  </a:cubicBezTo>
                  <a:cubicBezTo>
                    <a:pt x="12348" y="17371"/>
                    <a:pt x="12359" y="17431"/>
                    <a:pt x="12383" y="17502"/>
                  </a:cubicBezTo>
                  <a:cubicBezTo>
                    <a:pt x="12395" y="17538"/>
                    <a:pt x="12407" y="17574"/>
                    <a:pt x="12419" y="17609"/>
                  </a:cubicBezTo>
                  <a:cubicBezTo>
                    <a:pt x="12431" y="17621"/>
                    <a:pt x="12443" y="17645"/>
                    <a:pt x="12443" y="17657"/>
                  </a:cubicBezTo>
                  <a:cubicBezTo>
                    <a:pt x="12514" y="17931"/>
                    <a:pt x="12609" y="18193"/>
                    <a:pt x="12705" y="18479"/>
                  </a:cubicBezTo>
                  <a:cubicBezTo>
                    <a:pt x="12812" y="18824"/>
                    <a:pt x="12943" y="19169"/>
                    <a:pt x="13074" y="19502"/>
                  </a:cubicBezTo>
                  <a:cubicBezTo>
                    <a:pt x="13252" y="19991"/>
                    <a:pt x="13467" y="20503"/>
                    <a:pt x="13681" y="21003"/>
                  </a:cubicBezTo>
                  <a:lnTo>
                    <a:pt x="13729" y="21146"/>
                  </a:lnTo>
                  <a:cubicBezTo>
                    <a:pt x="13824" y="21384"/>
                    <a:pt x="13919" y="21598"/>
                    <a:pt x="14026" y="21800"/>
                  </a:cubicBezTo>
                  <a:cubicBezTo>
                    <a:pt x="14169" y="22086"/>
                    <a:pt x="14300" y="22384"/>
                    <a:pt x="14443" y="22670"/>
                  </a:cubicBezTo>
                  <a:cubicBezTo>
                    <a:pt x="14455" y="22693"/>
                    <a:pt x="14467" y="22705"/>
                    <a:pt x="14479" y="22717"/>
                  </a:cubicBezTo>
                  <a:cubicBezTo>
                    <a:pt x="14479" y="22777"/>
                    <a:pt x="14538" y="23348"/>
                    <a:pt x="14538" y="23348"/>
                  </a:cubicBezTo>
                  <a:cubicBezTo>
                    <a:pt x="14550" y="23467"/>
                    <a:pt x="14562" y="23670"/>
                    <a:pt x="14681" y="23860"/>
                  </a:cubicBezTo>
                  <a:cubicBezTo>
                    <a:pt x="14824" y="24122"/>
                    <a:pt x="15098" y="24277"/>
                    <a:pt x="15396" y="24277"/>
                  </a:cubicBezTo>
                  <a:cubicBezTo>
                    <a:pt x="15550" y="24277"/>
                    <a:pt x="15693" y="24241"/>
                    <a:pt x="15824" y="24158"/>
                  </a:cubicBezTo>
                  <a:cubicBezTo>
                    <a:pt x="16181" y="23932"/>
                    <a:pt x="16229" y="23551"/>
                    <a:pt x="16241" y="23396"/>
                  </a:cubicBezTo>
                  <a:cubicBezTo>
                    <a:pt x="16265" y="23146"/>
                    <a:pt x="16265" y="22884"/>
                    <a:pt x="16229" y="22634"/>
                  </a:cubicBezTo>
                  <a:cubicBezTo>
                    <a:pt x="16181" y="22336"/>
                    <a:pt x="16110" y="22050"/>
                    <a:pt x="16003" y="21788"/>
                  </a:cubicBezTo>
                  <a:cubicBezTo>
                    <a:pt x="15991" y="21777"/>
                    <a:pt x="15979" y="21753"/>
                    <a:pt x="15967" y="21741"/>
                  </a:cubicBezTo>
                  <a:cubicBezTo>
                    <a:pt x="15919" y="21503"/>
                    <a:pt x="15812" y="21288"/>
                    <a:pt x="15729" y="21110"/>
                  </a:cubicBezTo>
                  <a:lnTo>
                    <a:pt x="15646" y="20919"/>
                  </a:lnTo>
                  <a:cubicBezTo>
                    <a:pt x="15586" y="20753"/>
                    <a:pt x="15515" y="20574"/>
                    <a:pt x="15443" y="20407"/>
                  </a:cubicBezTo>
                  <a:lnTo>
                    <a:pt x="15396" y="20288"/>
                  </a:lnTo>
                  <a:cubicBezTo>
                    <a:pt x="15098" y="19562"/>
                    <a:pt x="14788" y="18836"/>
                    <a:pt x="14491" y="18121"/>
                  </a:cubicBezTo>
                  <a:cubicBezTo>
                    <a:pt x="14360" y="17812"/>
                    <a:pt x="14229" y="17514"/>
                    <a:pt x="14098" y="17205"/>
                  </a:cubicBezTo>
                  <a:cubicBezTo>
                    <a:pt x="14122" y="17157"/>
                    <a:pt x="14145" y="17109"/>
                    <a:pt x="14157" y="17050"/>
                  </a:cubicBezTo>
                  <a:lnTo>
                    <a:pt x="14181" y="16990"/>
                  </a:lnTo>
                  <a:cubicBezTo>
                    <a:pt x="14241" y="16895"/>
                    <a:pt x="14300" y="16788"/>
                    <a:pt x="14348" y="16693"/>
                  </a:cubicBezTo>
                  <a:cubicBezTo>
                    <a:pt x="14360" y="16764"/>
                    <a:pt x="14372" y="16835"/>
                    <a:pt x="14372" y="16907"/>
                  </a:cubicBezTo>
                  <a:cubicBezTo>
                    <a:pt x="14503" y="17943"/>
                    <a:pt x="14812" y="18848"/>
                    <a:pt x="15288" y="19610"/>
                  </a:cubicBezTo>
                  <a:cubicBezTo>
                    <a:pt x="15908" y="20574"/>
                    <a:pt x="16527" y="21348"/>
                    <a:pt x="17181" y="21967"/>
                  </a:cubicBezTo>
                  <a:cubicBezTo>
                    <a:pt x="17491" y="22265"/>
                    <a:pt x="17848" y="22574"/>
                    <a:pt x="18301" y="22920"/>
                  </a:cubicBezTo>
                  <a:lnTo>
                    <a:pt x="18348" y="22967"/>
                  </a:lnTo>
                  <a:cubicBezTo>
                    <a:pt x="18717" y="23241"/>
                    <a:pt x="19086" y="23527"/>
                    <a:pt x="19479" y="23789"/>
                  </a:cubicBezTo>
                  <a:cubicBezTo>
                    <a:pt x="19932" y="24086"/>
                    <a:pt x="20456" y="24277"/>
                    <a:pt x="21027" y="24336"/>
                  </a:cubicBezTo>
                  <a:cubicBezTo>
                    <a:pt x="21194" y="24360"/>
                    <a:pt x="21384" y="24372"/>
                    <a:pt x="21587" y="24372"/>
                  </a:cubicBezTo>
                  <a:cubicBezTo>
                    <a:pt x="21706" y="24479"/>
                    <a:pt x="21813" y="24575"/>
                    <a:pt x="21932" y="24682"/>
                  </a:cubicBezTo>
                  <a:cubicBezTo>
                    <a:pt x="22134" y="24860"/>
                    <a:pt x="22337" y="25039"/>
                    <a:pt x="22527" y="25229"/>
                  </a:cubicBezTo>
                  <a:cubicBezTo>
                    <a:pt x="22873" y="25551"/>
                    <a:pt x="23206" y="25920"/>
                    <a:pt x="23575" y="26349"/>
                  </a:cubicBezTo>
                  <a:cubicBezTo>
                    <a:pt x="23718" y="26503"/>
                    <a:pt x="23920" y="26599"/>
                    <a:pt x="24135" y="26599"/>
                  </a:cubicBezTo>
                  <a:cubicBezTo>
                    <a:pt x="24420" y="26599"/>
                    <a:pt x="24682" y="26444"/>
                    <a:pt x="24813" y="26206"/>
                  </a:cubicBezTo>
                  <a:cubicBezTo>
                    <a:pt x="25075" y="25717"/>
                    <a:pt x="24873" y="25253"/>
                    <a:pt x="24790" y="25051"/>
                  </a:cubicBezTo>
                  <a:cubicBezTo>
                    <a:pt x="24682" y="24813"/>
                    <a:pt x="24587" y="24551"/>
                    <a:pt x="24492" y="24301"/>
                  </a:cubicBezTo>
                  <a:lnTo>
                    <a:pt x="24480" y="24277"/>
                  </a:lnTo>
                  <a:cubicBezTo>
                    <a:pt x="24456" y="24051"/>
                    <a:pt x="24373" y="23872"/>
                    <a:pt x="24290" y="23729"/>
                  </a:cubicBezTo>
                  <a:cubicBezTo>
                    <a:pt x="24278" y="23670"/>
                    <a:pt x="24254" y="23598"/>
                    <a:pt x="24230" y="23539"/>
                  </a:cubicBezTo>
                  <a:cubicBezTo>
                    <a:pt x="24194" y="23408"/>
                    <a:pt x="24159" y="23289"/>
                    <a:pt x="24123" y="23158"/>
                  </a:cubicBezTo>
                  <a:cubicBezTo>
                    <a:pt x="24123" y="23158"/>
                    <a:pt x="24075" y="23003"/>
                    <a:pt x="24063" y="22967"/>
                  </a:cubicBezTo>
                  <a:cubicBezTo>
                    <a:pt x="24194" y="22717"/>
                    <a:pt x="24301" y="22503"/>
                    <a:pt x="24373" y="22289"/>
                  </a:cubicBezTo>
                  <a:cubicBezTo>
                    <a:pt x="24575" y="21741"/>
                    <a:pt x="24647" y="21193"/>
                    <a:pt x="24587" y="20657"/>
                  </a:cubicBezTo>
                  <a:cubicBezTo>
                    <a:pt x="24540" y="20181"/>
                    <a:pt x="24444" y="19717"/>
                    <a:pt x="24361" y="19276"/>
                  </a:cubicBezTo>
                  <a:lnTo>
                    <a:pt x="24349" y="19217"/>
                  </a:lnTo>
                  <a:cubicBezTo>
                    <a:pt x="24242" y="18657"/>
                    <a:pt x="24135" y="18205"/>
                    <a:pt x="24016" y="17776"/>
                  </a:cubicBezTo>
                  <a:cubicBezTo>
                    <a:pt x="23754" y="16907"/>
                    <a:pt x="23349" y="16014"/>
                    <a:pt x="22766" y="15026"/>
                  </a:cubicBezTo>
                  <a:cubicBezTo>
                    <a:pt x="22301" y="14252"/>
                    <a:pt x="21634" y="13561"/>
                    <a:pt x="20777" y="12990"/>
                  </a:cubicBezTo>
                  <a:cubicBezTo>
                    <a:pt x="20718" y="12942"/>
                    <a:pt x="20658" y="12906"/>
                    <a:pt x="20599" y="12871"/>
                  </a:cubicBezTo>
                  <a:cubicBezTo>
                    <a:pt x="20706" y="12859"/>
                    <a:pt x="20825" y="12859"/>
                    <a:pt x="20932" y="12847"/>
                  </a:cubicBezTo>
                  <a:lnTo>
                    <a:pt x="21003" y="12859"/>
                  </a:lnTo>
                  <a:cubicBezTo>
                    <a:pt x="21039" y="12871"/>
                    <a:pt x="21111" y="12871"/>
                    <a:pt x="21158" y="12871"/>
                  </a:cubicBezTo>
                  <a:lnTo>
                    <a:pt x="21170" y="12871"/>
                  </a:lnTo>
                  <a:cubicBezTo>
                    <a:pt x="21384" y="13133"/>
                    <a:pt x="21599" y="13383"/>
                    <a:pt x="21801" y="13633"/>
                  </a:cubicBezTo>
                  <a:cubicBezTo>
                    <a:pt x="22313" y="14240"/>
                    <a:pt x="22813" y="14835"/>
                    <a:pt x="23325" y="15431"/>
                  </a:cubicBezTo>
                  <a:lnTo>
                    <a:pt x="23408" y="15526"/>
                  </a:lnTo>
                  <a:cubicBezTo>
                    <a:pt x="23539" y="15669"/>
                    <a:pt x="23658" y="15823"/>
                    <a:pt x="23766" y="15942"/>
                  </a:cubicBezTo>
                  <a:lnTo>
                    <a:pt x="23897" y="16097"/>
                  </a:lnTo>
                  <a:cubicBezTo>
                    <a:pt x="24016" y="16252"/>
                    <a:pt x="24170" y="16443"/>
                    <a:pt x="24349" y="16597"/>
                  </a:cubicBezTo>
                  <a:cubicBezTo>
                    <a:pt x="24361" y="16621"/>
                    <a:pt x="24373" y="16633"/>
                    <a:pt x="24397" y="16645"/>
                  </a:cubicBezTo>
                  <a:cubicBezTo>
                    <a:pt x="24575" y="16859"/>
                    <a:pt x="24790" y="17062"/>
                    <a:pt x="25040" y="17228"/>
                  </a:cubicBezTo>
                  <a:cubicBezTo>
                    <a:pt x="25242" y="17383"/>
                    <a:pt x="25468" y="17502"/>
                    <a:pt x="25718" y="17586"/>
                  </a:cubicBezTo>
                  <a:cubicBezTo>
                    <a:pt x="25802" y="17621"/>
                    <a:pt x="25956" y="17681"/>
                    <a:pt x="26147" y="17681"/>
                  </a:cubicBezTo>
                  <a:cubicBezTo>
                    <a:pt x="26290" y="17681"/>
                    <a:pt x="26445" y="17645"/>
                    <a:pt x="26576" y="17562"/>
                  </a:cubicBezTo>
                  <a:cubicBezTo>
                    <a:pt x="26766" y="17455"/>
                    <a:pt x="26897" y="17276"/>
                    <a:pt x="26945" y="17050"/>
                  </a:cubicBezTo>
                  <a:cubicBezTo>
                    <a:pt x="27004" y="16835"/>
                    <a:pt x="26957" y="16597"/>
                    <a:pt x="26837" y="16407"/>
                  </a:cubicBezTo>
                  <a:cubicBezTo>
                    <a:pt x="26706" y="16216"/>
                    <a:pt x="26540" y="16121"/>
                    <a:pt x="26445" y="16050"/>
                  </a:cubicBezTo>
                  <a:lnTo>
                    <a:pt x="26409" y="16026"/>
                  </a:lnTo>
                  <a:cubicBezTo>
                    <a:pt x="26302" y="15966"/>
                    <a:pt x="25956" y="15740"/>
                    <a:pt x="25909" y="15716"/>
                  </a:cubicBezTo>
                  <a:cubicBezTo>
                    <a:pt x="25897" y="15692"/>
                    <a:pt x="25885" y="15681"/>
                    <a:pt x="25885" y="15669"/>
                  </a:cubicBezTo>
                  <a:cubicBezTo>
                    <a:pt x="25683" y="15407"/>
                    <a:pt x="25492" y="15157"/>
                    <a:pt x="25290" y="14895"/>
                  </a:cubicBezTo>
                  <a:cubicBezTo>
                    <a:pt x="25159" y="14716"/>
                    <a:pt x="25016" y="14538"/>
                    <a:pt x="24849" y="14335"/>
                  </a:cubicBezTo>
                  <a:lnTo>
                    <a:pt x="24754" y="14240"/>
                  </a:lnTo>
                  <a:cubicBezTo>
                    <a:pt x="24397" y="13811"/>
                    <a:pt x="24039" y="13395"/>
                    <a:pt x="23682" y="13002"/>
                  </a:cubicBezTo>
                  <a:cubicBezTo>
                    <a:pt x="23444" y="12740"/>
                    <a:pt x="23194" y="12466"/>
                    <a:pt x="22932" y="12204"/>
                  </a:cubicBezTo>
                  <a:cubicBezTo>
                    <a:pt x="22766" y="12025"/>
                    <a:pt x="22551" y="11811"/>
                    <a:pt x="22325" y="11609"/>
                  </a:cubicBezTo>
                  <a:cubicBezTo>
                    <a:pt x="22313" y="11597"/>
                    <a:pt x="22301" y="11573"/>
                    <a:pt x="22289" y="11561"/>
                  </a:cubicBezTo>
                  <a:cubicBezTo>
                    <a:pt x="22265" y="11525"/>
                    <a:pt x="22242" y="11501"/>
                    <a:pt x="22218" y="11478"/>
                  </a:cubicBezTo>
                  <a:cubicBezTo>
                    <a:pt x="22158" y="11418"/>
                    <a:pt x="22111" y="11382"/>
                    <a:pt x="22087" y="11370"/>
                  </a:cubicBezTo>
                  <a:cubicBezTo>
                    <a:pt x="22063" y="11359"/>
                    <a:pt x="22039" y="11347"/>
                    <a:pt x="22015" y="11335"/>
                  </a:cubicBezTo>
                  <a:cubicBezTo>
                    <a:pt x="22004" y="11323"/>
                    <a:pt x="21992" y="11311"/>
                    <a:pt x="21968" y="11311"/>
                  </a:cubicBezTo>
                  <a:cubicBezTo>
                    <a:pt x="21873" y="11263"/>
                    <a:pt x="21765" y="11228"/>
                    <a:pt x="21658" y="11228"/>
                  </a:cubicBezTo>
                  <a:cubicBezTo>
                    <a:pt x="21515" y="11168"/>
                    <a:pt x="21361" y="11132"/>
                    <a:pt x="21230" y="11097"/>
                  </a:cubicBezTo>
                  <a:cubicBezTo>
                    <a:pt x="22242" y="10882"/>
                    <a:pt x="23158" y="10525"/>
                    <a:pt x="23956" y="10049"/>
                  </a:cubicBezTo>
                  <a:cubicBezTo>
                    <a:pt x="24480" y="9739"/>
                    <a:pt x="24956" y="9382"/>
                    <a:pt x="25349" y="8989"/>
                  </a:cubicBezTo>
                  <a:cubicBezTo>
                    <a:pt x="25718" y="8620"/>
                    <a:pt x="26064" y="8180"/>
                    <a:pt x="26421" y="7572"/>
                  </a:cubicBezTo>
                  <a:cubicBezTo>
                    <a:pt x="27004" y="6620"/>
                    <a:pt x="27421" y="5739"/>
                    <a:pt x="27707" y="4894"/>
                  </a:cubicBezTo>
                  <a:cubicBezTo>
                    <a:pt x="28064" y="3870"/>
                    <a:pt x="28219" y="2869"/>
                    <a:pt x="28159" y="1929"/>
                  </a:cubicBezTo>
                  <a:cubicBezTo>
                    <a:pt x="28100" y="976"/>
                    <a:pt x="27719" y="393"/>
                    <a:pt x="27040" y="226"/>
                  </a:cubicBezTo>
                  <a:cubicBezTo>
                    <a:pt x="26897" y="191"/>
                    <a:pt x="26742" y="167"/>
                    <a:pt x="26576" y="167"/>
                  </a:cubicBezTo>
                  <a:cubicBezTo>
                    <a:pt x="26421" y="167"/>
                    <a:pt x="26266" y="179"/>
                    <a:pt x="26135" y="202"/>
                  </a:cubicBezTo>
                  <a:cubicBezTo>
                    <a:pt x="25861" y="226"/>
                    <a:pt x="25575" y="262"/>
                    <a:pt x="25302" y="322"/>
                  </a:cubicBezTo>
                  <a:cubicBezTo>
                    <a:pt x="24170" y="524"/>
                    <a:pt x="23087" y="917"/>
                    <a:pt x="22075" y="1476"/>
                  </a:cubicBezTo>
                  <a:cubicBezTo>
                    <a:pt x="20920" y="2107"/>
                    <a:pt x="19932" y="2917"/>
                    <a:pt x="19194" y="3548"/>
                  </a:cubicBezTo>
                  <a:cubicBezTo>
                    <a:pt x="18539" y="4132"/>
                    <a:pt x="17670" y="4905"/>
                    <a:pt x="16884" y="5798"/>
                  </a:cubicBezTo>
                  <a:cubicBezTo>
                    <a:pt x="16824" y="5870"/>
                    <a:pt x="16765" y="5941"/>
                    <a:pt x="16705" y="6001"/>
                  </a:cubicBezTo>
                  <a:cubicBezTo>
                    <a:pt x="16717" y="5858"/>
                    <a:pt x="16729" y="5703"/>
                    <a:pt x="16729" y="5548"/>
                  </a:cubicBezTo>
                  <a:cubicBezTo>
                    <a:pt x="16741" y="5417"/>
                    <a:pt x="16741" y="5298"/>
                    <a:pt x="16741" y="5167"/>
                  </a:cubicBezTo>
                  <a:cubicBezTo>
                    <a:pt x="16741" y="5167"/>
                    <a:pt x="16836" y="5096"/>
                    <a:pt x="16896" y="5060"/>
                  </a:cubicBezTo>
                  <a:cubicBezTo>
                    <a:pt x="17134" y="4917"/>
                    <a:pt x="17360" y="4751"/>
                    <a:pt x="17586" y="4596"/>
                  </a:cubicBezTo>
                  <a:cubicBezTo>
                    <a:pt x="18122" y="4191"/>
                    <a:pt x="18515" y="3846"/>
                    <a:pt x="18848" y="3465"/>
                  </a:cubicBezTo>
                  <a:cubicBezTo>
                    <a:pt x="18944" y="3346"/>
                    <a:pt x="19003" y="3203"/>
                    <a:pt x="19015" y="3060"/>
                  </a:cubicBezTo>
                  <a:cubicBezTo>
                    <a:pt x="19122" y="2738"/>
                    <a:pt x="19063" y="2429"/>
                    <a:pt x="19027" y="2250"/>
                  </a:cubicBezTo>
                  <a:lnTo>
                    <a:pt x="18991" y="2048"/>
                  </a:lnTo>
                  <a:cubicBezTo>
                    <a:pt x="18979" y="1953"/>
                    <a:pt x="18967" y="1846"/>
                    <a:pt x="18956" y="1750"/>
                  </a:cubicBezTo>
                  <a:lnTo>
                    <a:pt x="18944" y="1715"/>
                  </a:lnTo>
                  <a:cubicBezTo>
                    <a:pt x="18944" y="1619"/>
                    <a:pt x="18908" y="1536"/>
                    <a:pt x="18872" y="1453"/>
                  </a:cubicBezTo>
                  <a:cubicBezTo>
                    <a:pt x="18848" y="1405"/>
                    <a:pt x="18813" y="1357"/>
                    <a:pt x="18789" y="1310"/>
                  </a:cubicBezTo>
                  <a:cubicBezTo>
                    <a:pt x="18741" y="1238"/>
                    <a:pt x="18682" y="1179"/>
                    <a:pt x="18622" y="1131"/>
                  </a:cubicBezTo>
                  <a:cubicBezTo>
                    <a:pt x="18539" y="1060"/>
                    <a:pt x="18444" y="1000"/>
                    <a:pt x="18336" y="964"/>
                  </a:cubicBezTo>
                  <a:cubicBezTo>
                    <a:pt x="18277" y="941"/>
                    <a:pt x="18182" y="929"/>
                    <a:pt x="18110" y="929"/>
                  </a:cubicBezTo>
                  <a:cubicBezTo>
                    <a:pt x="17920" y="929"/>
                    <a:pt x="17717" y="1012"/>
                    <a:pt x="17586" y="1167"/>
                  </a:cubicBezTo>
                  <a:cubicBezTo>
                    <a:pt x="17443" y="1310"/>
                    <a:pt x="17384" y="1512"/>
                    <a:pt x="17396" y="1703"/>
                  </a:cubicBezTo>
                  <a:cubicBezTo>
                    <a:pt x="17408" y="1905"/>
                    <a:pt x="17420" y="2107"/>
                    <a:pt x="17432" y="2310"/>
                  </a:cubicBezTo>
                  <a:lnTo>
                    <a:pt x="17443" y="2679"/>
                  </a:lnTo>
                  <a:cubicBezTo>
                    <a:pt x="17384" y="2691"/>
                    <a:pt x="17336" y="2715"/>
                    <a:pt x="17289" y="2750"/>
                  </a:cubicBezTo>
                  <a:lnTo>
                    <a:pt x="17039" y="2905"/>
                  </a:lnTo>
                  <a:cubicBezTo>
                    <a:pt x="16765" y="3072"/>
                    <a:pt x="16491" y="3239"/>
                    <a:pt x="16229" y="3417"/>
                  </a:cubicBezTo>
                  <a:cubicBezTo>
                    <a:pt x="16015" y="3572"/>
                    <a:pt x="15836" y="3715"/>
                    <a:pt x="15681" y="3858"/>
                  </a:cubicBezTo>
                  <a:cubicBezTo>
                    <a:pt x="15574" y="3941"/>
                    <a:pt x="15455" y="4036"/>
                    <a:pt x="15348" y="4132"/>
                  </a:cubicBezTo>
                  <a:cubicBezTo>
                    <a:pt x="15253" y="4215"/>
                    <a:pt x="15193" y="4310"/>
                    <a:pt x="15146" y="4417"/>
                  </a:cubicBezTo>
                  <a:cubicBezTo>
                    <a:pt x="15062" y="4572"/>
                    <a:pt x="15026" y="4739"/>
                    <a:pt x="15050" y="4917"/>
                  </a:cubicBezTo>
                  <a:cubicBezTo>
                    <a:pt x="15038" y="4977"/>
                    <a:pt x="15026" y="5036"/>
                    <a:pt x="15026" y="5108"/>
                  </a:cubicBezTo>
                  <a:cubicBezTo>
                    <a:pt x="15015" y="5203"/>
                    <a:pt x="15015" y="5298"/>
                    <a:pt x="15003" y="5382"/>
                  </a:cubicBezTo>
                  <a:cubicBezTo>
                    <a:pt x="14895" y="5036"/>
                    <a:pt x="14657" y="4763"/>
                    <a:pt x="14336" y="4608"/>
                  </a:cubicBezTo>
                  <a:cubicBezTo>
                    <a:pt x="14169" y="4524"/>
                    <a:pt x="14003" y="4465"/>
                    <a:pt x="13824" y="4417"/>
                  </a:cubicBezTo>
                  <a:cubicBezTo>
                    <a:pt x="13860" y="4346"/>
                    <a:pt x="13883" y="4274"/>
                    <a:pt x="13907" y="4203"/>
                  </a:cubicBezTo>
                  <a:cubicBezTo>
                    <a:pt x="14003" y="3893"/>
                    <a:pt x="14110" y="3536"/>
                    <a:pt x="14098" y="3143"/>
                  </a:cubicBezTo>
                  <a:cubicBezTo>
                    <a:pt x="14086" y="2715"/>
                    <a:pt x="13955" y="2346"/>
                    <a:pt x="13812" y="2036"/>
                  </a:cubicBezTo>
                  <a:cubicBezTo>
                    <a:pt x="13669" y="1691"/>
                    <a:pt x="13491" y="1369"/>
                    <a:pt x="13300" y="1072"/>
                  </a:cubicBezTo>
                  <a:cubicBezTo>
                    <a:pt x="13121" y="798"/>
                    <a:pt x="12895" y="536"/>
                    <a:pt x="12609" y="226"/>
                  </a:cubicBezTo>
                  <a:cubicBezTo>
                    <a:pt x="12479" y="83"/>
                    <a:pt x="12288" y="0"/>
                    <a:pt x="12086" y="0"/>
                  </a:cubicBezTo>
                  <a:close/>
                </a:path>
              </a:pathLst>
            </a:custGeom>
            <a:solidFill>
              <a:schemeClr val="dk2"/>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28;p41">
              <a:extLst>
                <a:ext uri="{FF2B5EF4-FFF2-40B4-BE49-F238E27FC236}">
                  <a16:creationId xmlns:a16="http://schemas.microsoft.com/office/drawing/2014/main" id="{72516273-2EED-667D-44A0-FE637CB038E4}"/>
                </a:ext>
              </a:extLst>
            </p:cNvPr>
            <p:cNvSpPr/>
            <p:nvPr/>
          </p:nvSpPr>
          <p:spPr>
            <a:xfrm>
              <a:off x="7597553" y="1093573"/>
              <a:ext cx="869869" cy="817805"/>
            </a:xfrm>
            <a:custGeom>
              <a:avLst/>
              <a:gdLst/>
              <a:ahLst/>
              <a:cxnLst/>
              <a:rect l="l" t="t" r="r" b="b"/>
              <a:pathLst>
                <a:path w="26933" h="25321" extrusionOk="0">
                  <a:moveTo>
                    <a:pt x="26658" y="957"/>
                  </a:moveTo>
                  <a:cubicBezTo>
                    <a:pt x="26694" y="1112"/>
                    <a:pt x="26694" y="1279"/>
                    <a:pt x="26706" y="1434"/>
                  </a:cubicBezTo>
                  <a:cubicBezTo>
                    <a:pt x="26706" y="1660"/>
                    <a:pt x="26706" y="1898"/>
                    <a:pt x="26682" y="2124"/>
                  </a:cubicBezTo>
                  <a:cubicBezTo>
                    <a:pt x="26670" y="2362"/>
                    <a:pt x="26623" y="2612"/>
                    <a:pt x="26575" y="2850"/>
                  </a:cubicBezTo>
                  <a:cubicBezTo>
                    <a:pt x="25742" y="2724"/>
                    <a:pt x="24908" y="2644"/>
                    <a:pt x="24067" y="2644"/>
                  </a:cubicBezTo>
                  <a:cubicBezTo>
                    <a:pt x="23958" y="2644"/>
                    <a:pt x="23850" y="2645"/>
                    <a:pt x="23741" y="2648"/>
                  </a:cubicBezTo>
                  <a:cubicBezTo>
                    <a:pt x="23658" y="2648"/>
                    <a:pt x="23575" y="2660"/>
                    <a:pt x="23491" y="2672"/>
                  </a:cubicBezTo>
                  <a:cubicBezTo>
                    <a:pt x="23551" y="2636"/>
                    <a:pt x="23599" y="2600"/>
                    <a:pt x="23658" y="2565"/>
                  </a:cubicBezTo>
                  <a:cubicBezTo>
                    <a:pt x="24158" y="2255"/>
                    <a:pt x="24622" y="1886"/>
                    <a:pt x="25134" y="1588"/>
                  </a:cubicBezTo>
                  <a:cubicBezTo>
                    <a:pt x="25373" y="1445"/>
                    <a:pt x="25623" y="1326"/>
                    <a:pt x="25873" y="1207"/>
                  </a:cubicBezTo>
                  <a:cubicBezTo>
                    <a:pt x="26135" y="1100"/>
                    <a:pt x="26385" y="1005"/>
                    <a:pt x="26658" y="957"/>
                  </a:cubicBezTo>
                  <a:close/>
                  <a:moveTo>
                    <a:pt x="25896" y="365"/>
                  </a:moveTo>
                  <a:cubicBezTo>
                    <a:pt x="26184" y="365"/>
                    <a:pt x="26454" y="436"/>
                    <a:pt x="26587" y="731"/>
                  </a:cubicBezTo>
                  <a:lnTo>
                    <a:pt x="26599" y="743"/>
                  </a:lnTo>
                  <a:cubicBezTo>
                    <a:pt x="26289" y="803"/>
                    <a:pt x="25992" y="898"/>
                    <a:pt x="25706" y="1029"/>
                  </a:cubicBezTo>
                  <a:cubicBezTo>
                    <a:pt x="25182" y="1267"/>
                    <a:pt x="24730" y="1636"/>
                    <a:pt x="24265" y="1969"/>
                  </a:cubicBezTo>
                  <a:cubicBezTo>
                    <a:pt x="23860" y="2255"/>
                    <a:pt x="23468" y="2529"/>
                    <a:pt x="23051" y="2779"/>
                  </a:cubicBezTo>
                  <a:cubicBezTo>
                    <a:pt x="22896" y="2850"/>
                    <a:pt x="22741" y="2934"/>
                    <a:pt x="22586" y="3017"/>
                  </a:cubicBezTo>
                  <a:cubicBezTo>
                    <a:pt x="22217" y="3243"/>
                    <a:pt x="21848" y="3481"/>
                    <a:pt x="21467" y="3708"/>
                  </a:cubicBezTo>
                  <a:cubicBezTo>
                    <a:pt x="21110" y="3922"/>
                    <a:pt x="20753" y="4148"/>
                    <a:pt x="20396" y="4386"/>
                  </a:cubicBezTo>
                  <a:cubicBezTo>
                    <a:pt x="20503" y="4220"/>
                    <a:pt x="20610" y="4065"/>
                    <a:pt x="20717" y="3910"/>
                  </a:cubicBezTo>
                  <a:cubicBezTo>
                    <a:pt x="20943" y="3589"/>
                    <a:pt x="21170" y="3255"/>
                    <a:pt x="21396" y="2922"/>
                  </a:cubicBezTo>
                  <a:cubicBezTo>
                    <a:pt x="21622" y="2600"/>
                    <a:pt x="21824" y="2231"/>
                    <a:pt x="22110" y="1957"/>
                  </a:cubicBezTo>
                  <a:cubicBezTo>
                    <a:pt x="22384" y="1684"/>
                    <a:pt x="22729" y="1457"/>
                    <a:pt x="23063" y="1243"/>
                  </a:cubicBezTo>
                  <a:cubicBezTo>
                    <a:pt x="23241" y="1148"/>
                    <a:pt x="23408" y="1041"/>
                    <a:pt x="23587" y="945"/>
                  </a:cubicBezTo>
                  <a:cubicBezTo>
                    <a:pt x="23682" y="898"/>
                    <a:pt x="23777" y="850"/>
                    <a:pt x="23860" y="803"/>
                  </a:cubicBezTo>
                  <a:cubicBezTo>
                    <a:pt x="23944" y="767"/>
                    <a:pt x="24003" y="731"/>
                    <a:pt x="24051" y="672"/>
                  </a:cubicBezTo>
                  <a:cubicBezTo>
                    <a:pt x="24491" y="564"/>
                    <a:pt x="24932" y="469"/>
                    <a:pt x="25373" y="410"/>
                  </a:cubicBezTo>
                  <a:cubicBezTo>
                    <a:pt x="25535" y="392"/>
                    <a:pt x="25719" y="365"/>
                    <a:pt x="25896" y="365"/>
                  </a:cubicBezTo>
                  <a:close/>
                  <a:moveTo>
                    <a:pt x="23747" y="2871"/>
                  </a:moveTo>
                  <a:cubicBezTo>
                    <a:pt x="23849" y="2871"/>
                    <a:pt x="23950" y="2874"/>
                    <a:pt x="24051" y="2874"/>
                  </a:cubicBezTo>
                  <a:lnTo>
                    <a:pt x="24289" y="2874"/>
                  </a:lnTo>
                  <a:lnTo>
                    <a:pt x="24313" y="2898"/>
                  </a:lnTo>
                  <a:cubicBezTo>
                    <a:pt x="24515" y="2922"/>
                    <a:pt x="24706" y="2969"/>
                    <a:pt x="24908" y="3005"/>
                  </a:cubicBezTo>
                  <a:cubicBezTo>
                    <a:pt x="25087" y="3041"/>
                    <a:pt x="25277" y="3065"/>
                    <a:pt x="25468" y="3100"/>
                  </a:cubicBezTo>
                  <a:cubicBezTo>
                    <a:pt x="25658" y="3124"/>
                    <a:pt x="25849" y="3160"/>
                    <a:pt x="26039" y="3184"/>
                  </a:cubicBezTo>
                  <a:cubicBezTo>
                    <a:pt x="26170" y="3219"/>
                    <a:pt x="26396" y="3255"/>
                    <a:pt x="26408" y="3446"/>
                  </a:cubicBezTo>
                  <a:cubicBezTo>
                    <a:pt x="26408" y="3458"/>
                    <a:pt x="26420" y="3481"/>
                    <a:pt x="26420" y="3493"/>
                  </a:cubicBezTo>
                  <a:cubicBezTo>
                    <a:pt x="26361" y="3720"/>
                    <a:pt x="26277" y="3958"/>
                    <a:pt x="26194" y="4184"/>
                  </a:cubicBezTo>
                  <a:cubicBezTo>
                    <a:pt x="25611" y="4279"/>
                    <a:pt x="25039" y="4434"/>
                    <a:pt x="24468" y="4577"/>
                  </a:cubicBezTo>
                  <a:cubicBezTo>
                    <a:pt x="24182" y="4648"/>
                    <a:pt x="23896" y="4732"/>
                    <a:pt x="23610" y="4803"/>
                  </a:cubicBezTo>
                  <a:cubicBezTo>
                    <a:pt x="23372" y="4863"/>
                    <a:pt x="23134" y="4910"/>
                    <a:pt x="22896" y="4970"/>
                  </a:cubicBezTo>
                  <a:cubicBezTo>
                    <a:pt x="22753" y="4934"/>
                    <a:pt x="22598" y="4910"/>
                    <a:pt x="22456" y="4886"/>
                  </a:cubicBezTo>
                  <a:cubicBezTo>
                    <a:pt x="22324" y="4872"/>
                    <a:pt x="22192" y="4865"/>
                    <a:pt x="22060" y="4865"/>
                  </a:cubicBezTo>
                  <a:cubicBezTo>
                    <a:pt x="21759" y="4865"/>
                    <a:pt x="21455" y="4900"/>
                    <a:pt x="21158" y="4958"/>
                  </a:cubicBezTo>
                  <a:cubicBezTo>
                    <a:pt x="20729" y="5041"/>
                    <a:pt x="20300" y="5160"/>
                    <a:pt x="19884" y="5291"/>
                  </a:cubicBezTo>
                  <a:cubicBezTo>
                    <a:pt x="19669" y="5363"/>
                    <a:pt x="19455" y="5434"/>
                    <a:pt x="19241" y="5494"/>
                  </a:cubicBezTo>
                  <a:cubicBezTo>
                    <a:pt x="19157" y="5517"/>
                    <a:pt x="19086" y="5541"/>
                    <a:pt x="19003" y="5565"/>
                  </a:cubicBezTo>
                  <a:cubicBezTo>
                    <a:pt x="19896" y="4922"/>
                    <a:pt x="20824" y="4327"/>
                    <a:pt x="21765" y="3743"/>
                  </a:cubicBezTo>
                  <a:cubicBezTo>
                    <a:pt x="22134" y="3529"/>
                    <a:pt x="22491" y="3291"/>
                    <a:pt x="22860" y="3089"/>
                  </a:cubicBezTo>
                  <a:cubicBezTo>
                    <a:pt x="23039" y="2981"/>
                    <a:pt x="23229" y="2898"/>
                    <a:pt x="23444" y="2886"/>
                  </a:cubicBezTo>
                  <a:cubicBezTo>
                    <a:pt x="23545" y="2874"/>
                    <a:pt x="23646" y="2871"/>
                    <a:pt x="23747" y="2871"/>
                  </a:cubicBezTo>
                  <a:close/>
                  <a:moveTo>
                    <a:pt x="11844" y="4524"/>
                  </a:moveTo>
                  <a:cubicBezTo>
                    <a:pt x="11982" y="4524"/>
                    <a:pt x="12118" y="4530"/>
                    <a:pt x="12252" y="4541"/>
                  </a:cubicBezTo>
                  <a:cubicBezTo>
                    <a:pt x="12442" y="4565"/>
                    <a:pt x="12621" y="4589"/>
                    <a:pt x="12800" y="4636"/>
                  </a:cubicBezTo>
                  <a:cubicBezTo>
                    <a:pt x="12978" y="4672"/>
                    <a:pt x="13169" y="4708"/>
                    <a:pt x="13323" y="4791"/>
                  </a:cubicBezTo>
                  <a:lnTo>
                    <a:pt x="13347" y="4803"/>
                  </a:lnTo>
                  <a:cubicBezTo>
                    <a:pt x="13359" y="4886"/>
                    <a:pt x="13347" y="4970"/>
                    <a:pt x="13300" y="5041"/>
                  </a:cubicBezTo>
                  <a:cubicBezTo>
                    <a:pt x="13204" y="5160"/>
                    <a:pt x="13073" y="5232"/>
                    <a:pt x="12954" y="5291"/>
                  </a:cubicBezTo>
                  <a:cubicBezTo>
                    <a:pt x="12740" y="5422"/>
                    <a:pt x="12502" y="5589"/>
                    <a:pt x="12252" y="5601"/>
                  </a:cubicBezTo>
                  <a:cubicBezTo>
                    <a:pt x="12242" y="5601"/>
                    <a:pt x="12232" y="5602"/>
                    <a:pt x="12222" y="5602"/>
                  </a:cubicBezTo>
                  <a:cubicBezTo>
                    <a:pt x="12056" y="5602"/>
                    <a:pt x="11911" y="5511"/>
                    <a:pt x="11788" y="5398"/>
                  </a:cubicBezTo>
                  <a:cubicBezTo>
                    <a:pt x="11740" y="5327"/>
                    <a:pt x="11704" y="5255"/>
                    <a:pt x="11657" y="5184"/>
                  </a:cubicBezTo>
                  <a:cubicBezTo>
                    <a:pt x="11633" y="5136"/>
                    <a:pt x="11609" y="5101"/>
                    <a:pt x="11585" y="5065"/>
                  </a:cubicBezTo>
                  <a:lnTo>
                    <a:pt x="11585" y="5029"/>
                  </a:lnTo>
                  <a:cubicBezTo>
                    <a:pt x="11573" y="5005"/>
                    <a:pt x="11561" y="4970"/>
                    <a:pt x="11549" y="4946"/>
                  </a:cubicBezTo>
                  <a:cubicBezTo>
                    <a:pt x="11526" y="4910"/>
                    <a:pt x="11514" y="4874"/>
                    <a:pt x="11502" y="4851"/>
                  </a:cubicBezTo>
                  <a:cubicBezTo>
                    <a:pt x="11478" y="4791"/>
                    <a:pt x="11442" y="4732"/>
                    <a:pt x="11407" y="4672"/>
                  </a:cubicBezTo>
                  <a:cubicBezTo>
                    <a:pt x="11383" y="4636"/>
                    <a:pt x="11359" y="4589"/>
                    <a:pt x="11335" y="4553"/>
                  </a:cubicBezTo>
                  <a:cubicBezTo>
                    <a:pt x="11505" y="4533"/>
                    <a:pt x="11676" y="4524"/>
                    <a:pt x="11844" y="4524"/>
                  </a:cubicBezTo>
                  <a:close/>
                  <a:moveTo>
                    <a:pt x="26111" y="4398"/>
                  </a:moveTo>
                  <a:lnTo>
                    <a:pt x="26111" y="4398"/>
                  </a:lnTo>
                  <a:cubicBezTo>
                    <a:pt x="26063" y="4493"/>
                    <a:pt x="26027" y="4589"/>
                    <a:pt x="25992" y="4684"/>
                  </a:cubicBezTo>
                  <a:cubicBezTo>
                    <a:pt x="25813" y="5089"/>
                    <a:pt x="25611" y="5482"/>
                    <a:pt x="25396" y="5863"/>
                  </a:cubicBezTo>
                  <a:lnTo>
                    <a:pt x="25384" y="5851"/>
                  </a:lnTo>
                  <a:cubicBezTo>
                    <a:pt x="24849" y="5648"/>
                    <a:pt x="24325" y="5434"/>
                    <a:pt x="23789" y="5244"/>
                  </a:cubicBezTo>
                  <a:cubicBezTo>
                    <a:pt x="23563" y="5160"/>
                    <a:pt x="23348" y="5089"/>
                    <a:pt x="23122" y="5017"/>
                  </a:cubicBezTo>
                  <a:cubicBezTo>
                    <a:pt x="23289" y="4994"/>
                    <a:pt x="23444" y="4958"/>
                    <a:pt x="23610" y="4922"/>
                  </a:cubicBezTo>
                  <a:cubicBezTo>
                    <a:pt x="23896" y="4863"/>
                    <a:pt x="24194" y="4803"/>
                    <a:pt x="24480" y="4732"/>
                  </a:cubicBezTo>
                  <a:cubicBezTo>
                    <a:pt x="25015" y="4601"/>
                    <a:pt x="25563" y="4482"/>
                    <a:pt x="26111" y="4398"/>
                  </a:cubicBezTo>
                  <a:close/>
                  <a:moveTo>
                    <a:pt x="10787" y="4898"/>
                  </a:moveTo>
                  <a:cubicBezTo>
                    <a:pt x="10811" y="4934"/>
                    <a:pt x="10835" y="4970"/>
                    <a:pt x="10859" y="5005"/>
                  </a:cubicBezTo>
                  <a:cubicBezTo>
                    <a:pt x="10883" y="5065"/>
                    <a:pt x="10930" y="5124"/>
                    <a:pt x="10966" y="5172"/>
                  </a:cubicBezTo>
                  <a:cubicBezTo>
                    <a:pt x="10990" y="5208"/>
                    <a:pt x="11014" y="5232"/>
                    <a:pt x="11037" y="5255"/>
                  </a:cubicBezTo>
                  <a:cubicBezTo>
                    <a:pt x="11049" y="5279"/>
                    <a:pt x="11073" y="5315"/>
                    <a:pt x="11097" y="5339"/>
                  </a:cubicBezTo>
                  <a:lnTo>
                    <a:pt x="11121" y="5351"/>
                  </a:lnTo>
                  <a:cubicBezTo>
                    <a:pt x="11145" y="5386"/>
                    <a:pt x="11168" y="5422"/>
                    <a:pt x="11192" y="5458"/>
                  </a:cubicBezTo>
                  <a:cubicBezTo>
                    <a:pt x="11240" y="5541"/>
                    <a:pt x="11287" y="5613"/>
                    <a:pt x="11335" y="5684"/>
                  </a:cubicBezTo>
                  <a:cubicBezTo>
                    <a:pt x="11383" y="5851"/>
                    <a:pt x="11383" y="6029"/>
                    <a:pt x="11299" y="6184"/>
                  </a:cubicBezTo>
                  <a:cubicBezTo>
                    <a:pt x="11180" y="6410"/>
                    <a:pt x="10918" y="6529"/>
                    <a:pt x="10716" y="6672"/>
                  </a:cubicBezTo>
                  <a:cubicBezTo>
                    <a:pt x="10597" y="6744"/>
                    <a:pt x="10466" y="6839"/>
                    <a:pt x="10323" y="6863"/>
                  </a:cubicBezTo>
                  <a:cubicBezTo>
                    <a:pt x="10312" y="6864"/>
                    <a:pt x="10301" y="6865"/>
                    <a:pt x="10290" y="6865"/>
                  </a:cubicBezTo>
                  <a:cubicBezTo>
                    <a:pt x="10221" y="6865"/>
                    <a:pt x="10159" y="6834"/>
                    <a:pt x="10097" y="6803"/>
                  </a:cubicBezTo>
                  <a:lnTo>
                    <a:pt x="10097" y="6768"/>
                  </a:lnTo>
                  <a:cubicBezTo>
                    <a:pt x="10097" y="6589"/>
                    <a:pt x="10144" y="6410"/>
                    <a:pt x="10192" y="6232"/>
                  </a:cubicBezTo>
                  <a:cubicBezTo>
                    <a:pt x="10240" y="6053"/>
                    <a:pt x="10287" y="5886"/>
                    <a:pt x="10359" y="5708"/>
                  </a:cubicBezTo>
                  <a:cubicBezTo>
                    <a:pt x="10466" y="5434"/>
                    <a:pt x="10609" y="5148"/>
                    <a:pt x="10787" y="4898"/>
                  </a:cubicBezTo>
                  <a:close/>
                  <a:moveTo>
                    <a:pt x="23027" y="1017"/>
                  </a:moveTo>
                  <a:cubicBezTo>
                    <a:pt x="22956" y="1053"/>
                    <a:pt x="22896" y="1088"/>
                    <a:pt x="22837" y="1136"/>
                  </a:cubicBezTo>
                  <a:cubicBezTo>
                    <a:pt x="22503" y="1338"/>
                    <a:pt x="22170" y="1576"/>
                    <a:pt x="21896" y="1862"/>
                  </a:cubicBezTo>
                  <a:cubicBezTo>
                    <a:pt x="21622" y="2148"/>
                    <a:pt x="21420" y="2505"/>
                    <a:pt x="21205" y="2838"/>
                  </a:cubicBezTo>
                  <a:cubicBezTo>
                    <a:pt x="20979" y="3172"/>
                    <a:pt x="20765" y="3517"/>
                    <a:pt x="20551" y="3851"/>
                  </a:cubicBezTo>
                  <a:cubicBezTo>
                    <a:pt x="20384" y="4112"/>
                    <a:pt x="20229" y="4362"/>
                    <a:pt x="20050" y="4601"/>
                  </a:cubicBezTo>
                  <a:cubicBezTo>
                    <a:pt x="19800" y="4767"/>
                    <a:pt x="19538" y="4934"/>
                    <a:pt x="19288" y="5113"/>
                  </a:cubicBezTo>
                  <a:cubicBezTo>
                    <a:pt x="18586" y="5601"/>
                    <a:pt x="17895" y="6113"/>
                    <a:pt x="17264" y="6696"/>
                  </a:cubicBezTo>
                  <a:cubicBezTo>
                    <a:pt x="16955" y="6982"/>
                    <a:pt x="16645" y="7268"/>
                    <a:pt x="16348" y="7565"/>
                  </a:cubicBezTo>
                  <a:cubicBezTo>
                    <a:pt x="16145" y="7756"/>
                    <a:pt x="15955" y="7958"/>
                    <a:pt x="15776" y="8172"/>
                  </a:cubicBezTo>
                  <a:cubicBezTo>
                    <a:pt x="15728" y="8018"/>
                    <a:pt x="15693" y="7863"/>
                    <a:pt x="15681" y="7708"/>
                  </a:cubicBezTo>
                  <a:cubicBezTo>
                    <a:pt x="15681" y="7601"/>
                    <a:pt x="15681" y="7482"/>
                    <a:pt x="15705" y="7375"/>
                  </a:cubicBezTo>
                  <a:cubicBezTo>
                    <a:pt x="15717" y="7256"/>
                    <a:pt x="15752" y="7160"/>
                    <a:pt x="15788" y="7041"/>
                  </a:cubicBezTo>
                  <a:cubicBezTo>
                    <a:pt x="16240" y="6387"/>
                    <a:pt x="16764" y="5767"/>
                    <a:pt x="17324" y="5196"/>
                  </a:cubicBezTo>
                  <a:cubicBezTo>
                    <a:pt x="18050" y="4458"/>
                    <a:pt x="18824" y="3767"/>
                    <a:pt x="19622" y="3112"/>
                  </a:cubicBezTo>
                  <a:cubicBezTo>
                    <a:pt x="20467" y="2410"/>
                    <a:pt x="21384" y="1767"/>
                    <a:pt x="22384" y="1291"/>
                  </a:cubicBezTo>
                  <a:cubicBezTo>
                    <a:pt x="22598" y="1195"/>
                    <a:pt x="22801" y="1100"/>
                    <a:pt x="23027" y="1017"/>
                  </a:cubicBezTo>
                  <a:close/>
                  <a:moveTo>
                    <a:pt x="13085" y="6875"/>
                  </a:moveTo>
                  <a:cubicBezTo>
                    <a:pt x="13288" y="6958"/>
                    <a:pt x="13478" y="7029"/>
                    <a:pt x="13657" y="7149"/>
                  </a:cubicBezTo>
                  <a:cubicBezTo>
                    <a:pt x="13704" y="7184"/>
                    <a:pt x="13752" y="7220"/>
                    <a:pt x="13788" y="7256"/>
                  </a:cubicBezTo>
                  <a:lnTo>
                    <a:pt x="13812" y="7280"/>
                  </a:lnTo>
                  <a:lnTo>
                    <a:pt x="13812" y="7291"/>
                  </a:lnTo>
                  <a:lnTo>
                    <a:pt x="13800" y="7291"/>
                  </a:lnTo>
                  <a:lnTo>
                    <a:pt x="13788" y="7303"/>
                  </a:lnTo>
                  <a:cubicBezTo>
                    <a:pt x="13752" y="7303"/>
                    <a:pt x="13716" y="7327"/>
                    <a:pt x="13693" y="7363"/>
                  </a:cubicBezTo>
                  <a:cubicBezTo>
                    <a:pt x="13693" y="7361"/>
                    <a:pt x="13690" y="7360"/>
                    <a:pt x="13687" y="7360"/>
                  </a:cubicBezTo>
                  <a:cubicBezTo>
                    <a:pt x="13672" y="7360"/>
                    <a:pt x="13631" y="7377"/>
                    <a:pt x="13621" y="7387"/>
                  </a:cubicBezTo>
                  <a:cubicBezTo>
                    <a:pt x="13585" y="7399"/>
                    <a:pt x="13538" y="7410"/>
                    <a:pt x="13502" y="7434"/>
                  </a:cubicBezTo>
                  <a:cubicBezTo>
                    <a:pt x="13431" y="7458"/>
                    <a:pt x="13359" y="7494"/>
                    <a:pt x="13288" y="7530"/>
                  </a:cubicBezTo>
                  <a:cubicBezTo>
                    <a:pt x="13240" y="7553"/>
                    <a:pt x="13192" y="7577"/>
                    <a:pt x="13145" y="7601"/>
                  </a:cubicBezTo>
                  <a:cubicBezTo>
                    <a:pt x="13050" y="7649"/>
                    <a:pt x="12954" y="7696"/>
                    <a:pt x="12859" y="7756"/>
                  </a:cubicBezTo>
                  <a:cubicBezTo>
                    <a:pt x="12704" y="7851"/>
                    <a:pt x="12561" y="7958"/>
                    <a:pt x="12419" y="8065"/>
                  </a:cubicBezTo>
                  <a:cubicBezTo>
                    <a:pt x="12335" y="8137"/>
                    <a:pt x="12252" y="8196"/>
                    <a:pt x="12192" y="8280"/>
                  </a:cubicBezTo>
                  <a:cubicBezTo>
                    <a:pt x="12169" y="8292"/>
                    <a:pt x="12145" y="8303"/>
                    <a:pt x="12133" y="8315"/>
                  </a:cubicBezTo>
                  <a:lnTo>
                    <a:pt x="12109" y="8339"/>
                  </a:lnTo>
                  <a:lnTo>
                    <a:pt x="12085" y="8339"/>
                  </a:lnTo>
                  <a:lnTo>
                    <a:pt x="12073" y="8303"/>
                  </a:lnTo>
                  <a:cubicBezTo>
                    <a:pt x="12061" y="8256"/>
                    <a:pt x="12049" y="8196"/>
                    <a:pt x="12049" y="8137"/>
                  </a:cubicBezTo>
                  <a:cubicBezTo>
                    <a:pt x="12014" y="7922"/>
                    <a:pt x="12038" y="7720"/>
                    <a:pt x="12049" y="7506"/>
                  </a:cubicBezTo>
                  <a:cubicBezTo>
                    <a:pt x="12252" y="7482"/>
                    <a:pt x="12514" y="7470"/>
                    <a:pt x="12645" y="7315"/>
                  </a:cubicBezTo>
                  <a:cubicBezTo>
                    <a:pt x="12847" y="7268"/>
                    <a:pt x="12978" y="7029"/>
                    <a:pt x="13085" y="6875"/>
                  </a:cubicBezTo>
                  <a:close/>
                  <a:moveTo>
                    <a:pt x="23872" y="7137"/>
                  </a:moveTo>
                  <a:cubicBezTo>
                    <a:pt x="24031" y="7137"/>
                    <a:pt x="24195" y="7142"/>
                    <a:pt x="24357" y="7142"/>
                  </a:cubicBezTo>
                  <a:cubicBezTo>
                    <a:pt x="24439" y="7142"/>
                    <a:pt x="24519" y="7141"/>
                    <a:pt x="24599" y="7137"/>
                  </a:cubicBezTo>
                  <a:lnTo>
                    <a:pt x="24599" y="7137"/>
                  </a:lnTo>
                  <a:cubicBezTo>
                    <a:pt x="24599" y="7149"/>
                    <a:pt x="24587" y="7160"/>
                    <a:pt x="24575" y="7172"/>
                  </a:cubicBezTo>
                  <a:cubicBezTo>
                    <a:pt x="24206" y="7672"/>
                    <a:pt x="23741" y="8089"/>
                    <a:pt x="23229" y="8446"/>
                  </a:cubicBezTo>
                  <a:cubicBezTo>
                    <a:pt x="23182" y="8387"/>
                    <a:pt x="23098" y="8339"/>
                    <a:pt x="23039" y="8303"/>
                  </a:cubicBezTo>
                  <a:cubicBezTo>
                    <a:pt x="22956" y="8244"/>
                    <a:pt x="22872" y="8184"/>
                    <a:pt x="22789" y="8125"/>
                  </a:cubicBezTo>
                  <a:lnTo>
                    <a:pt x="22313" y="7791"/>
                  </a:lnTo>
                  <a:cubicBezTo>
                    <a:pt x="22158" y="7696"/>
                    <a:pt x="22027" y="7613"/>
                    <a:pt x="21860" y="7565"/>
                  </a:cubicBezTo>
                  <a:cubicBezTo>
                    <a:pt x="21824" y="7553"/>
                    <a:pt x="21789" y="7541"/>
                    <a:pt x="21741" y="7530"/>
                  </a:cubicBezTo>
                  <a:cubicBezTo>
                    <a:pt x="21908" y="7470"/>
                    <a:pt x="22063" y="7410"/>
                    <a:pt x="22229" y="7351"/>
                  </a:cubicBezTo>
                  <a:cubicBezTo>
                    <a:pt x="22491" y="7268"/>
                    <a:pt x="22765" y="7184"/>
                    <a:pt x="23027" y="7160"/>
                  </a:cubicBezTo>
                  <a:cubicBezTo>
                    <a:pt x="23313" y="7137"/>
                    <a:pt x="23587" y="7137"/>
                    <a:pt x="23872" y="7137"/>
                  </a:cubicBezTo>
                  <a:close/>
                  <a:moveTo>
                    <a:pt x="21869" y="5030"/>
                  </a:moveTo>
                  <a:cubicBezTo>
                    <a:pt x="22111" y="5030"/>
                    <a:pt x="22353" y="5054"/>
                    <a:pt x="22598" y="5101"/>
                  </a:cubicBezTo>
                  <a:cubicBezTo>
                    <a:pt x="22813" y="5136"/>
                    <a:pt x="23015" y="5184"/>
                    <a:pt x="23218" y="5255"/>
                  </a:cubicBezTo>
                  <a:cubicBezTo>
                    <a:pt x="23468" y="5351"/>
                    <a:pt x="23718" y="5458"/>
                    <a:pt x="23956" y="5565"/>
                  </a:cubicBezTo>
                  <a:cubicBezTo>
                    <a:pt x="24337" y="5744"/>
                    <a:pt x="24706" y="5946"/>
                    <a:pt x="25075" y="6160"/>
                  </a:cubicBezTo>
                  <a:cubicBezTo>
                    <a:pt x="25099" y="6196"/>
                    <a:pt x="25134" y="6244"/>
                    <a:pt x="25170" y="6279"/>
                  </a:cubicBezTo>
                  <a:cubicBezTo>
                    <a:pt x="25015" y="6529"/>
                    <a:pt x="24861" y="6791"/>
                    <a:pt x="24682" y="7029"/>
                  </a:cubicBezTo>
                  <a:cubicBezTo>
                    <a:pt x="24527" y="7018"/>
                    <a:pt x="24366" y="7015"/>
                    <a:pt x="24206" y="7015"/>
                  </a:cubicBezTo>
                  <a:cubicBezTo>
                    <a:pt x="24045" y="7015"/>
                    <a:pt x="23884" y="7018"/>
                    <a:pt x="23729" y="7018"/>
                  </a:cubicBezTo>
                  <a:cubicBezTo>
                    <a:pt x="23420" y="7018"/>
                    <a:pt x="23098" y="7029"/>
                    <a:pt x="22789" y="7065"/>
                  </a:cubicBezTo>
                  <a:cubicBezTo>
                    <a:pt x="22634" y="7077"/>
                    <a:pt x="22491" y="7101"/>
                    <a:pt x="22348" y="7149"/>
                  </a:cubicBezTo>
                  <a:cubicBezTo>
                    <a:pt x="22134" y="7089"/>
                    <a:pt x="21920" y="7077"/>
                    <a:pt x="21705" y="7053"/>
                  </a:cubicBezTo>
                  <a:cubicBezTo>
                    <a:pt x="21559" y="7039"/>
                    <a:pt x="21412" y="7034"/>
                    <a:pt x="21264" y="7034"/>
                  </a:cubicBezTo>
                  <a:cubicBezTo>
                    <a:pt x="21158" y="7034"/>
                    <a:pt x="21052" y="7036"/>
                    <a:pt x="20943" y="7041"/>
                  </a:cubicBezTo>
                  <a:cubicBezTo>
                    <a:pt x="20467" y="7065"/>
                    <a:pt x="20027" y="7196"/>
                    <a:pt x="19574" y="7363"/>
                  </a:cubicBezTo>
                  <a:cubicBezTo>
                    <a:pt x="19098" y="7553"/>
                    <a:pt x="18634" y="7768"/>
                    <a:pt x="18169" y="7994"/>
                  </a:cubicBezTo>
                  <a:cubicBezTo>
                    <a:pt x="17705" y="8220"/>
                    <a:pt x="17241" y="8446"/>
                    <a:pt x="16776" y="8684"/>
                  </a:cubicBezTo>
                  <a:cubicBezTo>
                    <a:pt x="16610" y="8768"/>
                    <a:pt x="16395" y="8899"/>
                    <a:pt x="16193" y="8946"/>
                  </a:cubicBezTo>
                  <a:lnTo>
                    <a:pt x="16169" y="8923"/>
                  </a:lnTo>
                  <a:cubicBezTo>
                    <a:pt x="16050" y="8768"/>
                    <a:pt x="15943" y="8601"/>
                    <a:pt x="15871" y="8411"/>
                  </a:cubicBezTo>
                  <a:cubicBezTo>
                    <a:pt x="15848" y="8387"/>
                    <a:pt x="15848" y="8351"/>
                    <a:pt x="15836" y="8327"/>
                  </a:cubicBezTo>
                  <a:cubicBezTo>
                    <a:pt x="15907" y="8232"/>
                    <a:pt x="15990" y="8149"/>
                    <a:pt x="16074" y="8065"/>
                  </a:cubicBezTo>
                  <a:cubicBezTo>
                    <a:pt x="16229" y="7887"/>
                    <a:pt x="16395" y="7720"/>
                    <a:pt x="16574" y="7553"/>
                  </a:cubicBezTo>
                  <a:cubicBezTo>
                    <a:pt x="16907" y="7220"/>
                    <a:pt x="17252" y="6910"/>
                    <a:pt x="17622" y="6613"/>
                  </a:cubicBezTo>
                  <a:cubicBezTo>
                    <a:pt x="17991" y="6315"/>
                    <a:pt x="18372" y="6029"/>
                    <a:pt x="18753" y="5744"/>
                  </a:cubicBezTo>
                  <a:cubicBezTo>
                    <a:pt x="18943" y="5720"/>
                    <a:pt x="19134" y="5672"/>
                    <a:pt x="19312" y="5613"/>
                  </a:cubicBezTo>
                  <a:cubicBezTo>
                    <a:pt x="19550" y="5553"/>
                    <a:pt x="19777" y="5482"/>
                    <a:pt x="20015" y="5410"/>
                  </a:cubicBezTo>
                  <a:cubicBezTo>
                    <a:pt x="20431" y="5279"/>
                    <a:pt x="20848" y="5148"/>
                    <a:pt x="21289" y="5077"/>
                  </a:cubicBezTo>
                  <a:cubicBezTo>
                    <a:pt x="21484" y="5045"/>
                    <a:pt x="21676" y="5030"/>
                    <a:pt x="21869" y="5030"/>
                  </a:cubicBezTo>
                  <a:close/>
                  <a:moveTo>
                    <a:pt x="21230" y="7156"/>
                  </a:moveTo>
                  <a:cubicBezTo>
                    <a:pt x="21404" y="7156"/>
                    <a:pt x="21576" y="7167"/>
                    <a:pt x="21741" y="7184"/>
                  </a:cubicBezTo>
                  <a:cubicBezTo>
                    <a:pt x="21848" y="7196"/>
                    <a:pt x="21955" y="7208"/>
                    <a:pt x="22075" y="7232"/>
                  </a:cubicBezTo>
                  <a:cubicBezTo>
                    <a:pt x="21777" y="7327"/>
                    <a:pt x="21479" y="7458"/>
                    <a:pt x="21205" y="7577"/>
                  </a:cubicBezTo>
                  <a:cubicBezTo>
                    <a:pt x="20670" y="7803"/>
                    <a:pt x="20146" y="8030"/>
                    <a:pt x="19622" y="8268"/>
                  </a:cubicBezTo>
                  <a:cubicBezTo>
                    <a:pt x="19086" y="8506"/>
                    <a:pt x="18538" y="8732"/>
                    <a:pt x="18014" y="8994"/>
                  </a:cubicBezTo>
                  <a:cubicBezTo>
                    <a:pt x="17610" y="9196"/>
                    <a:pt x="17205" y="9399"/>
                    <a:pt x="16800" y="9613"/>
                  </a:cubicBezTo>
                  <a:cubicBezTo>
                    <a:pt x="16645" y="9458"/>
                    <a:pt x="16490" y="9304"/>
                    <a:pt x="16348" y="9137"/>
                  </a:cubicBezTo>
                  <a:cubicBezTo>
                    <a:pt x="16467" y="9101"/>
                    <a:pt x="16598" y="9030"/>
                    <a:pt x="16705" y="8970"/>
                  </a:cubicBezTo>
                  <a:cubicBezTo>
                    <a:pt x="17669" y="8494"/>
                    <a:pt x="18610" y="7994"/>
                    <a:pt x="19598" y="7565"/>
                  </a:cubicBezTo>
                  <a:cubicBezTo>
                    <a:pt x="20062" y="7363"/>
                    <a:pt x="20539" y="7184"/>
                    <a:pt x="21039" y="7160"/>
                  </a:cubicBezTo>
                  <a:cubicBezTo>
                    <a:pt x="21102" y="7157"/>
                    <a:pt x="21166" y="7156"/>
                    <a:pt x="21230" y="7156"/>
                  </a:cubicBezTo>
                  <a:close/>
                  <a:moveTo>
                    <a:pt x="21479" y="7625"/>
                  </a:moveTo>
                  <a:cubicBezTo>
                    <a:pt x="21527" y="7661"/>
                    <a:pt x="21586" y="7661"/>
                    <a:pt x="21646" y="7661"/>
                  </a:cubicBezTo>
                  <a:cubicBezTo>
                    <a:pt x="21717" y="7672"/>
                    <a:pt x="21777" y="7696"/>
                    <a:pt x="21848" y="7720"/>
                  </a:cubicBezTo>
                  <a:cubicBezTo>
                    <a:pt x="22003" y="7780"/>
                    <a:pt x="22134" y="7911"/>
                    <a:pt x="22253" y="8006"/>
                  </a:cubicBezTo>
                  <a:cubicBezTo>
                    <a:pt x="22301" y="8042"/>
                    <a:pt x="22348" y="8065"/>
                    <a:pt x="22384" y="8101"/>
                  </a:cubicBezTo>
                  <a:cubicBezTo>
                    <a:pt x="22467" y="8196"/>
                    <a:pt x="22551" y="8303"/>
                    <a:pt x="22634" y="8399"/>
                  </a:cubicBezTo>
                  <a:cubicBezTo>
                    <a:pt x="22717" y="8482"/>
                    <a:pt x="22789" y="8577"/>
                    <a:pt x="22860" y="8673"/>
                  </a:cubicBezTo>
                  <a:cubicBezTo>
                    <a:pt x="22634" y="8804"/>
                    <a:pt x="22408" y="8923"/>
                    <a:pt x="22170" y="9030"/>
                  </a:cubicBezTo>
                  <a:cubicBezTo>
                    <a:pt x="20824" y="9649"/>
                    <a:pt x="19348" y="9887"/>
                    <a:pt x="17872" y="9923"/>
                  </a:cubicBezTo>
                  <a:cubicBezTo>
                    <a:pt x="17872" y="9911"/>
                    <a:pt x="17848" y="9899"/>
                    <a:pt x="17824" y="9899"/>
                  </a:cubicBezTo>
                  <a:cubicBezTo>
                    <a:pt x="17767" y="9910"/>
                    <a:pt x="17709" y="9915"/>
                    <a:pt x="17650" y="9915"/>
                  </a:cubicBezTo>
                  <a:cubicBezTo>
                    <a:pt x="17452" y="9915"/>
                    <a:pt x="17249" y="9854"/>
                    <a:pt x="17074" y="9744"/>
                  </a:cubicBezTo>
                  <a:cubicBezTo>
                    <a:pt x="17491" y="9530"/>
                    <a:pt x="17895" y="9315"/>
                    <a:pt x="18300" y="9113"/>
                  </a:cubicBezTo>
                  <a:cubicBezTo>
                    <a:pt x="18812" y="8851"/>
                    <a:pt x="19324" y="8589"/>
                    <a:pt x="19848" y="8339"/>
                  </a:cubicBezTo>
                  <a:cubicBezTo>
                    <a:pt x="20372" y="8101"/>
                    <a:pt x="20908" y="7863"/>
                    <a:pt x="21443" y="7637"/>
                  </a:cubicBezTo>
                  <a:lnTo>
                    <a:pt x="21479" y="7625"/>
                  </a:lnTo>
                  <a:close/>
                  <a:moveTo>
                    <a:pt x="14014" y="7875"/>
                  </a:moveTo>
                  <a:cubicBezTo>
                    <a:pt x="14157" y="7875"/>
                    <a:pt x="14288" y="7934"/>
                    <a:pt x="14419" y="8006"/>
                  </a:cubicBezTo>
                  <a:cubicBezTo>
                    <a:pt x="14562" y="8089"/>
                    <a:pt x="14705" y="8184"/>
                    <a:pt x="14847" y="8280"/>
                  </a:cubicBezTo>
                  <a:cubicBezTo>
                    <a:pt x="14907" y="8315"/>
                    <a:pt x="14978" y="8363"/>
                    <a:pt x="15038" y="8399"/>
                  </a:cubicBezTo>
                  <a:lnTo>
                    <a:pt x="15264" y="8577"/>
                  </a:lnTo>
                  <a:cubicBezTo>
                    <a:pt x="15359" y="8684"/>
                    <a:pt x="15431" y="8780"/>
                    <a:pt x="15514" y="8887"/>
                  </a:cubicBezTo>
                  <a:cubicBezTo>
                    <a:pt x="15538" y="8970"/>
                    <a:pt x="15586" y="9042"/>
                    <a:pt x="15657" y="9089"/>
                  </a:cubicBezTo>
                  <a:cubicBezTo>
                    <a:pt x="15728" y="9185"/>
                    <a:pt x="15788" y="9280"/>
                    <a:pt x="15848" y="9387"/>
                  </a:cubicBezTo>
                  <a:cubicBezTo>
                    <a:pt x="16098" y="9804"/>
                    <a:pt x="16312" y="10256"/>
                    <a:pt x="16526" y="10708"/>
                  </a:cubicBezTo>
                  <a:cubicBezTo>
                    <a:pt x="16562" y="10804"/>
                    <a:pt x="16610" y="10899"/>
                    <a:pt x="16574" y="11006"/>
                  </a:cubicBezTo>
                  <a:cubicBezTo>
                    <a:pt x="16538" y="11078"/>
                    <a:pt x="16479" y="11149"/>
                    <a:pt x="16431" y="11220"/>
                  </a:cubicBezTo>
                  <a:cubicBezTo>
                    <a:pt x="16371" y="11280"/>
                    <a:pt x="16312" y="11340"/>
                    <a:pt x="16252" y="11399"/>
                  </a:cubicBezTo>
                  <a:cubicBezTo>
                    <a:pt x="16240" y="11399"/>
                    <a:pt x="16229" y="11411"/>
                    <a:pt x="16217" y="11423"/>
                  </a:cubicBezTo>
                  <a:cubicBezTo>
                    <a:pt x="16145" y="11494"/>
                    <a:pt x="16062" y="11566"/>
                    <a:pt x="15990" y="11625"/>
                  </a:cubicBezTo>
                  <a:cubicBezTo>
                    <a:pt x="15955" y="11649"/>
                    <a:pt x="15931" y="11673"/>
                    <a:pt x="15895" y="11697"/>
                  </a:cubicBezTo>
                  <a:cubicBezTo>
                    <a:pt x="15883" y="11709"/>
                    <a:pt x="15883" y="11709"/>
                    <a:pt x="15871" y="11721"/>
                  </a:cubicBezTo>
                  <a:cubicBezTo>
                    <a:pt x="15764" y="11804"/>
                    <a:pt x="15657" y="11875"/>
                    <a:pt x="15538" y="11947"/>
                  </a:cubicBezTo>
                  <a:cubicBezTo>
                    <a:pt x="15407" y="12018"/>
                    <a:pt x="15288" y="12078"/>
                    <a:pt x="15157" y="12137"/>
                  </a:cubicBezTo>
                  <a:cubicBezTo>
                    <a:pt x="15026" y="12185"/>
                    <a:pt x="14871" y="12221"/>
                    <a:pt x="14752" y="12292"/>
                  </a:cubicBezTo>
                  <a:cubicBezTo>
                    <a:pt x="14716" y="12316"/>
                    <a:pt x="14716" y="12340"/>
                    <a:pt x="14705" y="12363"/>
                  </a:cubicBezTo>
                  <a:cubicBezTo>
                    <a:pt x="14609" y="12399"/>
                    <a:pt x="14514" y="12423"/>
                    <a:pt x="14407" y="12447"/>
                  </a:cubicBezTo>
                  <a:cubicBezTo>
                    <a:pt x="14339" y="12466"/>
                    <a:pt x="14271" y="12486"/>
                    <a:pt x="14203" y="12486"/>
                  </a:cubicBezTo>
                  <a:cubicBezTo>
                    <a:pt x="14187" y="12486"/>
                    <a:pt x="14172" y="12485"/>
                    <a:pt x="14157" y="12483"/>
                  </a:cubicBezTo>
                  <a:cubicBezTo>
                    <a:pt x="14050" y="12471"/>
                    <a:pt x="13978" y="12387"/>
                    <a:pt x="13919" y="12304"/>
                  </a:cubicBezTo>
                  <a:cubicBezTo>
                    <a:pt x="13609" y="11911"/>
                    <a:pt x="13300" y="11518"/>
                    <a:pt x="13038" y="11101"/>
                  </a:cubicBezTo>
                  <a:cubicBezTo>
                    <a:pt x="12978" y="11006"/>
                    <a:pt x="12919" y="10899"/>
                    <a:pt x="12871" y="10804"/>
                  </a:cubicBezTo>
                  <a:cubicBezTo>
                    <a:pt x="12847" y="10720"/>
                    <a:pt x="12811" y="10637"/>
                    <a:pt x="12752" y="10578"/>
                  </a:cubicBezTo>
                  <a:cubicBezTo>
                    <a:pt x="12692" y="10458"/>
                    <a:pt x="12645" y="10351"/>
                    <a:pt x="12597" y="10220"/>
                  </a:cubicBezTo>
                  <a:lnTo>
                    <a:pt x="12597" y="10208"/>
                  </a:lnTo>
                  <a:cubicBezTo>
                    <a:pt x="12573" y="10125"/>
                    <a:pt x="12561" y="10030"/>
                    <a:pt x="12538" y="9935"/>
                  </a:cubicBezTo>
                  <a:cubicBezTo>
                    <a:pt x="12526" y="9863"/>
                    <a:pt x="12526" y="9780"/>
                    <a:pt x="12514" y="9708"/>
                  </a:cubicBezTo>
                  <a:cubicBezTo>
                    <a:pt x="12490" y="9542"/>
                    <a:pt x="12478" y="9363"/>
                    <a:pt x="12466" y="9196"/>
                  </a:cubicBezTo>
                  <a:cubicBezTo>
                    <a:pt x="12454" y="9054"/>
                    <a:pt x="12466" y="8911"/>
                    <a:pt x="12538" y="8780"/>
                  </a:cubicBezTo>
                  <a:cubicBezTo>
                    <a:pt x="12573" y="8708"/>
                    <a:pt x="12621" y="8637"/>
                    <a:pt x="12657" y="8565"/>
                  </a:cubicBezTo>
                  <a:cubicBezTo>
                    <a:pt x="12704" y="8530"/>
                    <a:pt x="12740" y="8494"/>
                    <a:pt x="12764" y="8458"/>
                  </a:cubicBezTo>
                  <a:cubicBezTo>
                    <a:pt x="12811" y="8399"/>
                    <a:pt x="12847" y="8351"/>
                    <a:pt x="12895" y="8292"/>
                  </a:cubicBezTo>
                  <a:cubicBezTo>
                    <a:pt x="12907" y="8268"/>
                    <a:pt x="12931" y="8244"/>
                    <a:pt x="12954" y="8220"/>
                  </a:cubicBezTo>
                  <a:lnTo>
                    <a:pt x="12990" y="8184"/>
                  </a:lnTo>
                  <a:lnTo>
                    <a:pt x="13002" y="8172"/>
                  </a:lnTo>
                  <a:lnTo>
                    <a:pt x="13014" y="8161"/>
                  </a:lnTo>
                  <a:cubicBezTo>
                    <a:pt x="13038" y="8149"/>
                    <a:pt x="13050" y="8125"/>
                    <a:pt x="13061" y="8101"/>
                  </a:cubicBezTo>
                  <a:cubicBezTo>
                    <a:pt x="13097" y="8089"/>
                    <a:pt x="13133" y="8065"/>
                    <a:pt x="13157" y="8042"/>
                  </a:cubicBezTo>
                  <a:lnTo>
                    <a:pt x="13169" y="8042"/>
                  </a:lnTo>
                  <a:cubicBezTo>
                    <a:pt x="13192" y="8042"/>
                    <a:pt x="13216" y="8030"/>
                    <a:pt x="13240" y="8030"/>
                  </a:cubicBezTo>
                  <a:lnTo>
                    <a:pt x="13252" y="8018"/>
                  </a:lnTo>
                  <a:lnTo>
                    <a:pt x="13264" y="8006"/>
                  </a:lnTo>
                  <a:cubicBezTo>
                    <a:pt x="13288" y="8006"/>
                    <a:pt x="13300" y="7994"/>
                    <a:pt x="13312" y="7994"/>
                  </a:cubicBezTo>
                  <a:cubicBezTo>
                    <a:pt x="13347" y="7982"/>
                    <a:pt x="13383" y="7982"/>
                    <a:pt x="13419" y="7970"/>
                  </a:cubicBezTo>
                  <a:cubicBezTo>
                    <a:pt x="13478" y="7958"/>
                    <a:pt x="13550" y="7946"/>
                    <a:pt x="13609" y="7934"/>
                  </a:cubicBezTo>
                  <a:cubicBezTo>
                    <a:pt x="13657" y="7922"/>
                    <a:pt x="13704" y="7911"/>
                    <a:pt x="13752" y="7887"/>
                  </a:cubicBezTo>
                  <a:cubicBezTo>
                    <a:pt x="13835" y="7887"/>
                    <a:pt x="13931" y="7875"/>
                    <a:pt x="14014" y="7875"/>
                  </a:cubicBezTo>
                  <a:close/>
                  <a:moveTo>
                    <a:pt x="16776" y="11197"/>
                  </a:moveTo>
                  <a:cubicBezTo>
                    <a:pt x="16860" y="11268"/>
                    <a:pt x="16931" y="11328"/>
                    <a:pt x="17014" y="11387"/>
                  </a:cubicBezTo>
                  <a:cubicBezTo>
                    <a:pt x="17098" y="11459"/>
                    <a:pt x="17193" y="11530"/>
                    <a:pt x="17288" y="11601"/>
                  </a:cubicBezTo>
                  <a:cubicBezTo>
                    <a:pt x="17312" y="11625"/>
                    <a:pt x="17336" y="11649"/>
                    <a:pt x="17360" y="11673"/>
                  </a:cubicBezTo>
                  <a:cubicBezTo>
                    <a:pt x="17336" y="11685"/>
                    <a:pt x="17312" y="11697"/>
                    <a:pt x="17300" y="11721"/>
                  </a:cubicBezTo>
                  <a:cubicBezTo>
                    <a:pt x="17181" y="11899"/>
                    <a:pt x="17026" y="12054"/>
                    <a:pt x="16871" y="12197"/>
                  </a:cubicBezTo>
                  <a:cubicBezTo>
                    <a:pt x="16860" y="12197"/>
                    <a:pt x="16848" y="12197"/>
                    <a:pt x="16848" y="12209"/>
                  </a:cubicBezTo>
                  <a:lnTo>
                    <a:pt x="16824" y="12221"/>
                  </a:lnTo>
                  <a:cubicBezTo>
                    <a:pt x="16574" y="12435"/>
                    <a:pt x="16300" y="12625"/>
                    <a:pt x="16014" y="12792"/>
                  </a:cubicBezTo>
                  <a:cubicBezTo>
                    <a:pt x="15776" y="12935"/>
                    <a:pt x="15526" y="13090"/>
                    <a:pt x="15276" y="13221"/>
                  </a:cubicBezTo>
                  <a:cubicBezTo>
                    <a:pt x="15145" y="13280"/>
                    <a:pt x="15026" y="13340"/>
                    <a:pt x="14883" y="13387"/>
                  </a:cubicBezTo>
                  <a:cubicBezTo>
                    <a:pt x="14812" y="13411"/>
                    <a:pt x="14740" y="13435"/>
                    <a:pt x="14669" y="13459"/>
                  </a:cubicBezTo>
                  <a:cubicBezTo>
                    <a:pt x="14633" y="13459"/>
                    <a:pt x="14597" y="13471"/>
                    <a:pt x="14574" y="13483"/>
                  </a:cubicBezTo>
                  <a:lnTo>
                    <a:pt x="14562" y="13495"/>
                  </a:lnTo>
                  <a:cubicBezTo>
                    <a:pt x="14550" y="13483"/>
                    <a:pt x="14526" y="13471"/>
                    <a:pt x="14514" y="13471"/>
                  </a:cubicBezTo>
                  <a:cubicBezTo>
                    <a:pt x="14466" y="13471"/>
                    <a:pt x="14431" y="13495"/>
                    <a:pt x="14419" y="13530"/>
                  </a:cubicBezTo>
                  <a:cubicBezTo>
                    <a:pt x="14395" y="13483"/>
                    <a:pt x="14371" y="13435"/>
                    <a:pt x="14359" y="13387"/>
                  </a:cubicBezTo>
                  <a:cubicBezTo>
                    <a:pt x="14335" y="13280"/>
                    <a:pt x="14324" y="13161"/>
                    <a:pt x="14300" y="13054"/>
                  </a:cubicBezTo>
                  <a:cubicBezTo>
                    <a:pt x="14276" y="12959"/>
                    <a:pt x="14252" y="12864"/>
                    <a:pt x="14228" y="12756"/>
                  </a:cubicBezTo>
                  <a:cubicBezTo>
                    <a:pt x="14288" y="12756"/>
                    <a:pt x="14347" y="12744"/>
                    <a:pt x="14395" y="12744"/>
                  </a:cubicBezTo>
                  <a:cubicBezTo>
                    <a:pt x="14657" y="12685"/>
                    <a:pt x="14919" y="12590"/>
                    <a:pt x="15157" y="12471"/>
                  </a:cubicBezTo>
                  <a:cubicBezTo>
                    <a:pt x="15181" y="12459"/>
                    <a:pt x="15205" y="12459"/>
                    <a:pt x="15217" y="12447"/>
                  </a:cubicBezTo>
                  <a:cubicBezTo>
                    <a:pt x="15371" y="12387"/>
                    <a:pt x="15514" y="12328"/>
                    <a:pt x="15657" y="12244"/>
                  </a:cubicBezTo>
                  <a:cubicBezTo>
                    <a:pt x="15907" y="12113"/>
                    <a:pt x="16133" y="11923"/>
                    <a:pt x="16324" y="11709"/>
                  </a:cubicBezTo>
                  <a:cubicBezTo>
                    <a:pt x="16455" y="11590"/>
                    <a:pt x="16586" y="11470"/>
                    <a:pt x="16693" y="11340"/>
                  </a:cubicBezTo>
                  <a:cubicBezTo>
                    <a:pt x="16717" y="11292"/>
                    <a:pt x="16752" y="11244"/>
                    <a:pt x="16776" y="11197"/>
                  </a:cubicBezTo>
                  <a:close/>
                  <a:moveTo>
                    <a:pt x="10990" y="9994"/>
                  </a:moveTo>
                  <a:cubicBezTo>
                    <a:pt x="11097" y="10006"/>
                    <a:pt x="11204" y="10030"/>
                    <a:pt x="11311" y="10054"/>
                  </a:cubicBezTo>
                  <a:cubicBezTo>
                    <a:pt x="11418" y="10089"/>
                    <a:pt x="11526" y="10137"/>
                    <a:pt x="11621" y="10197"/>
                  </a:cubicBezTo>
                  <a:cubicBezTo>
                    <a:pt x="11752" y="10280"/>
                    <a:pt x="11883" y="10375"/>
                    <a:pt x="11990" y="10494"/>
                  </a:cubicBezTo>
                  <a:cubicBezTo>
                    <a:pt x="11728" y="10554"/>
                    <a:pt x="11454" y="10637"/>
                    <a:pt x="11192" y="10720"/>
                  </a:cubicBezTo>
                  <a:cubicBezTo>
                    <a:pt x="10787" y="10851"/>
                    <a:pt x="10394" y="11006"/>
                    <a:pt x="10002" y="11149"/>
                  </a:cubicBezTo>
                  <a:cubicBezTo>
                    <a:pt x="9192" y="11447"/>
                    <a:pt x="8418" y="11828"/>
                    <a:pt x="7668" y="12232"/>
                  </a:cubicBezTo>
                  <a:cubicBezTo>
                    <a:pt x="7406" y="12387"/>
                    <a:pt x="7132" y="12530"/>
                    <a:pt x="6870" y="12685"/>
                  </a:cubicBezTo>
                  <a:cubicBezTo>
                    <a:pt x="6573" y="12733"/>
                    <a:pt x="6275" y="12756"/>
                    <a:pt x="5977" y="12780"/>
                  </a:cubicBezTo>
                  <a:cubicBezTo>
                    <a:pt x="5584" y="12828"/>
                    <a:pt x="5180" y="12864"/>
                    <a:pt x="4775" y="12911"/>
                  </a:cubicBezTo>
                  <a:cubicBezTo>
                    <a:pt x="4382" y="12947"/>
                    <a:pt x="3965" y="12971"/>
                    <a:pt x="3584" y="13078"/>
                  </a:cubicBezTo>
                  <a:cubicBezTo>
                    <a:pt x="3215" y="13197"/>
                    <a:pt x="2846" y="13387"/>
                    <a:pt x="2513" y="13578"/>
                  </a:cubicBezTo>
                  <a:cubicBezTo>
                    <a:pt x="2453" y="13626"/>
                    <a:pt x="2382" y="13661"/>
                    <a:pt x="2322" y="13697"/>
                  </a:cubicBezTo>
                  <a:cubicBezTo>
                    <a:pt x="2501" y="13542"/>
                    <a:pt x="2679" y="13399"/>
                    <a:pt x="2858" y="13256"/>
                  </a:cubicBezTo>
                  <a:cubicBezTo>
                    <a:pt x="3739" y="12578"/>
                    <a:pt x="4727" y="12054"/>
                    <a:pt x="5739" y="11613"/>
                  </a:cubicBezTo>
                  <a:cubicBezTo>
                    <a:pt x="6680" y="11209"/>
                    <a:pt x="7656" y="10828"/>
                    <a:pt x="8632" y="10518"/>
                  </a:cubicBezTo>
                  <a:cubicBezTo>
                    <a:pt x="9406" y="10280"/>
                    <a:pt x="10192" y="10089"/>
                    <a:pt x="10990" y="9994"/>
                  </a:cubicBezTo>
                  <a:close/>
                  <a:moveTo>
                    <a:pt x="12597" y="11435"/>
                  </a:moveTo>
                  <a:cubicBezTo>
                    <a:pt x="12680" y="11637"/>
                    <a:pt x="12740" y="11851"/>
                    <a:pt x="12800" y="12054"/>
                  </a:cubicBezTo>
                  <a:cubicBezTo>
                    <a:pt x="12430" y="12316"/>
                    <a:pt x="12073" y="12590"/>
                    <a:pt x="11716" y="12864"/>
                  </a:cubicBezTo>
                  <a:cubicBezTo>
                    <a:pt x="11240" y="13209"/>
                    <a:pt x="10787" y="13590"/>
                    <a:pt x="10335" y="13959"/>
                  </a:cubicBezTo>
                  <a:cubicBezTo>
                    <a:pt x="9883" y="14316"/>
                    <a:pt x="9442" y="14685"/>
                    <a:pt x="9001" y="15054"/>
                  </a:cubicBezTo>
                  <a:cubicBezTo>
                    <a:pt x="8763" y="15257"/>
                    <a:pt x="8513" y="15447"/>
                    <a:pt x="8287" y="15673"/>
                  </a:cubicBezTo>
                  <a:cubicBezTo>
                    <a:pt x="8323" y="15566"/>
                    <a:pt x="8359" y="15459"/>
                    <a:pt x="8406" y="15352"/>
                  </a:cubicBezTo>
                  <a:cubicBezTo>
                    <a:pt x="8489" y="15138"/>
                    <a:pt x="8573" y="14923"/>
                    <a:pt x="8692" y="14721"/>
                  </a:cubicBezTo>
                  <a:cubicBezTo>
                    <a:pt x="8942" y="14280"/>
                    <a:pt x="9323" y="13935"/>
                    <a:pt x="9716" y="13626"/>
                  </a:cubicBezTo>
                  <a:cubicBezTo>
                    <a:pt x="10537" y="12935"/>
                    <a:pt x="11418" y="12316"/>
                    <a:pt x="12288" y="11685"/>
                  </a:cubicBezTo>
                  <a:cubicBezTo>
                    <a:pt x="12383" y="11613"/>
                    <a:pt x="12502" y="11530"/>
                    <a:pt x="12597" y="11435"/>
                  </a:cubicBezTo>
                  <a:close/>
                  <a:moveTo>
                    <a:pt x="18943" y="12840"/>
                  </a:moveTo>
                  <a:lnTo>
                    <a:pt x="18943" y="12840"/>
                  </a:lnTo>
                  <a:cubicBezTo>
                    <a:pt x="19027" y="12875"/>
                    <a:pt x="19110" y="12911"/>
                    <a:pt x="19193" y="12935"/>
                  </a:cubicBezTo>
                  <a:cubicBezTo>
                    <a:pt x="19202" y="12939"/>
                    <a:pt x="19211" y="12941"/>
                    <a:pt x="19220" y="12941"/>
                  </a:cubicBezTo>
                  <a:cubicBezTo>
                    <a:pt x="19260" y="12941"/>
                    <a:pt x="19300" y="12900"/>
                    <a:pt x="19300" y="12852"/>
                  </a:cubicBezTo>
                  <a:cubicBezTo>
                    <a:pt x="19384" y="12911"/>
                    <a:pt x="19467" y="12959"/>
                    <a:pt x="19550" y="13018"/>
                  </a:cubicBezTo>
                  <a:cubicBezTo>
                    <a:pt x="19503" y="13018"/>
                    <a:pt x="19479" y="13090"/>
                    <a:pt x="19538" y="13102"/>
                  </a:cubicBezTo>
                  <a:cubicBezTo>
                    <a:pt x="19753" y="13161"/>
                    <a:pt x="19955" y="13280"/>
                    <a:pt x="20098" y="13447"/>
                  </a:cubicBezTo>
                  <a:cubicBezTo>
                    <a:pt x="20050" y="13423"/>
                    <a:pt x="19991" y="13387"/>
                    <a:pt x="19943" y="13375"/>
                  </a:cubicBezTo>
                  <a:lnTo>
                    <a:pt x="19574" y="13197"/>
                  </a:lnTo>
                  <a:cubicBezTo>
                    <a:pt x="19561" y="13190"/>
                    <a:pt x="19548" y="13187"/>
                    <a:pt x="19535" y="13187"/>
                  </a:cubicBezTo>
                  <a:cubicBezTo>
                    <a:pt x="19459" y="13187"/>
                    <a:pt x="19409" y="13299"/>
                    <a:pt x="19491" y="13340"/>
                  </a:cubicBezTo>
                  <a:cubicBezTo>
                    <a:pt x="19598" y="13387"/>
                    <a:pt x="19681" y="13459"/>
                    <a:pt x="19765" y="13542"/>
                  </a:cubicBezTo>
                  <a:cubicBezTo>
                    <a:pt x="19747" y="13536"/>
                    <a:pt x="19729" y="13533"/>
                    <a:pt x="19710" y="13533"/>
                  </a:cubicBezTo>
                  <a:cubicBezTo>
                    <a:pt x="19690" y="13533"/>
                    <a:pt x="19669" y="13536"/>
                    <a:pt x="19646" y="13542"/>
                  </a:cubicBezTo>
                  <a:cubicBezTo>
                    <a:pt x="19622" y="13542"/>
                    <a:pt x="19610" y="13566"/>
                    <a:pt x="19586" y="13578"/>
                  </a:cubicBezTo>
                  <a:cubicBezTo>
                    <a:pt x="19491" y="13542"/>
                    <a:pt x="19396" y="13495"/>
                    <a:pt x="19300" y="13459"/>
                  </a:cubicBezTo>
                  <a:cubicBezTo>
                    <a:pt x="19286" y="13452"/>
                    <a:pt x="19272" y="13449"/>
                    <a:pt x="19258" y="13449"/>
                  </a:cubicBezTo>
                  <a:cubicBezTo>
                    <a:pt x="19178" y="13449"/>
                    <a:pt x="19112" y="13551"/>
                    <a:pt x="19193" y="13602"/>
                  </a:cubicBezTo>
                  <a:cubicBezTo>
                    <a:pt x="19253" y="13649"/>
                    <a:pt x="19312" y="13709"/>
                    <a:pt x="19360" y="13768"/>
                  </a:cubicBezTo>
                  <a:lnTo>
                    <a:pt x="19336" y="13768"/>
                  </a:lnTo>
                  <a:cubicBezTo>
                    <a:pt x="19181" y="13745"/>
                    <a:pt x="19038" y="13709"/>
                    <a:pt x="18884" y="13673"/>
                  </a:cubicBezTo>
                  <a:cubicBezTo>
                    <a:pt x="18875" y="13671"/>
                    <a:pt x="18866" y="13669"/>
                    <a:pt x="18858" y="13669"/>
                  </a:cubicBezTo>
                  <a:cubicBezTo>
                    <a:pt x="18789" y="13669"/>
                    <a:pt x="18745" y="13753"/>
                    <a:pt x="18776" y="13828"/>
                  </a:cubicBezTo>
                  <a:cubicBezTo>
                    <a:pt x="18812" y="13887"/>
                    <a:pt x="18848" y="13947"/>
                    <a:pt x="18884" y="14007"/>
                  </a:cubicBezTo>
                  <a:lnTo>
                    <a:pt x="18896" y="14030"/>
                  </a:lnTo>
                  <a:lnTo>
                    <a:pt x="18896" y="14042"/>
                  </a:lnTo>
                  <a:cubicBezTo>
                    <a:pt x="18872" y="14042"/>
                    <a:pt x="18860" y="14030"/>
                    <a:pt x="18836" y="14018"/>
                  </a:cubicBezTo>
                  <a:cubicBezTo>
                    <a:pt x="18776" y="13995"/>
                    <a:pt x="18717" y="13971"/>
                    <a:pt x="18657" y="13935"/>
                  </a:cubicBezTo>
                  <a:cubicBezTo>
                    <a:pt x="18639" y="13927"/>
                    <a:pt x="18622" y="13923"/>
                    <a:pt x="18606" y="13923"/>
                  </a:cubicBezTo>
                  <a:cubicBezTo>
                    <a:pt x="18526" y="13923"/>
                    <a:pt x="18475" y="14011"/>
                    <a:pt x="18515" y="14090"/>
                  </a:cubicBezTo>
                  <a:cubicBezTo>
                    <a:pt x="18538" y="14149"/>
                    <a:pt x="18562" y="14197"/>
                    <a:pt x="18574" y="14257"/>
                  </a:cubicBezTo>
                  <a:cubicBezTo>
                    <a:pt x="18550" y="14268"/>
                    <a:pt x="18538" y="14304"/>
                    <a:pt x="18538" y="14328"/>
                  </a:cubicBezTo>
                  <a:cubicBezTo>
                    <a:pt x="18515" y="14316"/>
                    <a:pt x="18503" y="14316"/>
                    <a:pt x="18491" y="14304"/>
                  </a:cubicBezTo>
                  <a:cubicBezTo>
                    <a:pt x="18431" y="14268"/>
                    <a:pt x="18372" y="14221"/>
                    <a:pt x="18324" y="14173"/>
                  </a:cubicBezTo>
                  <a:cubicBezTo>
                    <a:pt x="18302" y="14154"/>
                    <a:pt x="18277" y="14145"/>
                    <a:pt x="18254" y="14145"/>
                  </a:cubicBezTo>
                  <a:cubicBezTo>
                    <a:pt x="18178" y="14145"/>
                    <a:pt x="18112" y="14234"/>
                    <a:pt x="18157" y="14316"/>
                  </a:cubicBezTo>
                  <a:cubicBezTo>
                    <a:pt x="18181" y="14352"/>
                    <a:pt x="18205" y="14399"/>
                    <a:pt x="18217" y="14447"/>
                  </a:cubicBezTo>
                  <a:cubicBezTo>
                    <a:pt x="18169" y="14399"/>
                    <a:pt x="18122" y="14352"/>
                    <a:pt x="18074" y="14292"/>
                  </a:cubicBezTo>
                  <a:cubicBezTo>
                    <a:pt x="18050" y="14261"/>
                    <a:pt x="18018" y="14248"/>
                    <a:pt x="17986" y="14248"/>
                  </a:cubicBezTo>
                  <a:cubicBezTo>
                    <a:pt x="17909" y="14248"/>
                    <a:pt x="17836" y="14327"/>
                    <a:pt x="17895" y="14411"/>
                  </a:cubicBezTo>
                  <a:cubicBezTo>
                    <a:pt x="17919" y="14447"/>
                    <a:pt x="17931" y="14495"/>
                    <a:pt x="17955" y="14530"/>
                  </a:cubicBezTo>
                  <a:cubicBezTo>
                    <a:pt x="17919" y="14495"/>
                    <a:pt x="17895" y="14459"/>
                    <a:pt x="17872" y="14423"/>
                  </a:cubicBezTo>
                  <a:cubicBezTo>
                    <a:pt x="17848" y="14390"/>
                    <a:pt x="17809" y="14374"/>
                    <a:pt x="17772" y="14374"/>
                  </a:cubicBezTo>
                  <a:cubicBezTo>
                    <a:pt x="17715" y="14374"/>
                    <a:pt x="17662" y="14411"/>
                    <a:pt x="17669" y="14483"/>
                  </a:cubicBezTo>
                  <a:cubicBezTo>
                    <a:pt x="17669" y="14530"/>
                    <a:pt x="17681" y="14590"/>
                    <a:pt x="17681" y="14638"/>
                  </a:cubicBezTo>
                  <a:cubicBezTo>
                    <a:pt x="17633" y="14661"/>
                    <a:pt x="17610" y="14709"/>
                    <a:pt x="17633" y="14769"/>
                  </a:cubicBezTo>
                  <a:cubicBezTo>
                    <a:pt x="17645" y="14804"/>
                    <a:pt x="17657" y="14840"/>
                    <a:pt x="17669" y="14876"/>
                  </a:cubicBezTo>
                  <a:cubicBezTo>
                    <a:pt x="17653" y="14862"/>
                    <a:pt x="17634" y="14857"/>
                    <a:pt x="17616" y="14857"/>
                  </a:cubicBezTo>
                  <a:cubicBezTo>
                    <a:pt x="17568" y="14857"/>
                    <a:pt x="17520" y="14896"/>
                    <a:pt x="17503" y="14947"/>
                  </a:cubicBezTo>
                  <a:cubicBezTo>
                    <a:pt x="17487" y="14935"/>
                    <a:pt x="17469" y="14930"/>
                    <a:pt x="17452" y="14930"/>
                  </a:cubicBezTo>
                  <a:cubicBezTo>
                    <a:pt x="17418" y="14930"/>
                    <a:pt x="17383" y="14951"/>
                    <a:pt x="17360" y="14983"/>
                  </a:cubicBezTo>
                  <a:lnTo>
                    <a:pt x="17348" y="14971"/>
                  </a:lnTo>
                  <a:cubicBezTo>
                    <a:pt x="17324" y="14947"/>
                    <a:pt x="17312" y="14923"/>
                    <a:pt x="17300" y="14899"/>
                  </a:cubicBezTo>
                  <a:cubicBezTo>
                    <a:pt x="17288" y="14871"/>
                    <a:pt x="17262" y="14859"/>
                    <a:pt x="17235" y="14859"/>
                  </a:cubicBezTo>
                  <a:cubicBezTo>
                    <a:pt x="17181" y="14859"/>
                    <a:pt x="17122" y="14904"/>
                    <a:pt x="17145" y="14959"/>
                  </a:cubicBezTo>
                  <a:lnTo>
                    <a:pt x="17157" y="14983"/>
                  </a:lnTo>
                  <a:cubicBezTo>
                    <a:pt x="17151" y="14982"/>
                    <a:pt x="17145" y="14981"/>
                    <a:pt x="17138" y="14981"/>
                  </a:cubicBezTo>
                  <a:cubicBezTo>
                    <a:pt x="17084" y="14981"/>
                    <a:pt x="17026" y="15025"/>
                    <a:pt x="17026" y="15078"/>
                  </a:cubicBezTo>
                  <a:cubicBezTo>
                    <a:pt x="17002" y="15078"/>
                    <a:pt x="16979" y="15090"/>
                    <a:pt x="16967" y="15102"/>
                  </a:cubicBezTo>
                  <a:cubicBezTo>
                    <a:pt x="16943" y="15102"/>
                    <a:pt x="16907" y="15102"/>
                    <a:pt x="16883" y="15126"/>
                  </a:cubicBezTo>
                  <a:cubicBezTo>
                    <a:pt x="16848" y="15090"/>
                    <a:pt x="16800" y="15066"/>
                    <a:pt x="16752" y="15042"/>
                  </a:cubicBezTo>
                  <a:cubicBezTo>
                    <a:pt x="16733" y="15028"/>
                    <a:pt x="16714" y="15022"/>
                    <a:pt x="16696" y="15022"/>
                  </a:cubicBezTo>
                  <a:cubicBezTo>
                    <a:pt x="16625" y="15022"/>
                    <a:pt x="16571" y="15121"/>
                    <a:pt x="16610" y="15197"/>
                  </a:cubicBezTo>
                  <a:cubicBezTo>
                    <a:pt x="16633" y="15233"/>
                    <a:pt x="16657" y="15280"/>
                    <a:pt x="16669" y="15316"/>
                  </a:cubicBezTo>
                  <a:cubicBezTo>
                    <a:pt x="16645" y="15280"/>
                    <a:pt x="16610" y="15245"/>
                    <a:pt x="16586" y="15209"/>
                  </a:cubicBezTo>
                  <a:cubicBezTo>
                    <a:pt x="16564" y="15168"/>
                    <a:pt x="16532" y="15152"/>
                    <a:pt x="16501" y="15152"/>
                  </a:cubicBezTo>
                  <a:cubicBezTo>
                    <a:pt x="16433" y="15152"/>
                    <a:pt x="16366" y="15234"/>
                    <a:pt x="16407" y="15316"/>
                  </a:cubicBezTo>
                  <a:cubicBezTo>
                    <a:pt x="16431" y="15388"/>
                    <a:pt x="16455" y="15447"/>
                    <a:pt x="16479" y="15507"/>
                  </a:cubicBezTo>
                  <a:cubicBezTo>
                    <a:pt x="16443" y="15483"/>
                    <a:pt x="16407" y="15435"/>
                    <a:pt x="16383" y="15400"/>
                  </a:cubicBezTo>
                  <a:cubicBezTo>
                    <a:pt x="16359" y="15363"/>
                    <a:pt x="16324" y="15347"/>
                    <a:pt x="16291" y="15347"/>
                  </a:cubicBezTo>
                  <a:cubicBezTo>
                    <a:pt x="16227" y="15347"/>
                    <a:pt x="16165" y="15405"/>
                    <a:pt x="16181" y="15483"/>
                  </a:cubicBezTo>
                  <a:cubicBezTo>
                    <a:pt x="16205" y="15554"/>
                    <a:pt x="16217" y="15626"/>
                    <a:pt x="16217" y="15685"/>
                  </a:cubicBezTo>
                  <a:cubicBezTo>
                    <a:pt x="16229" y="15709"/>
                    <a:pt x="16229" y="15721"/>
                    <a:pt x="16229" y="15745"/>
                  </a:cubicBezTo>
                  <a:cubicBezTo>
                    <a:pt x="16211" y="15739"/>
                    <a:pt x="16196" y="15736"/>
                    <a:pt x="16181" y="15736"/>
                  </a:cubicBezTo>
                  <a:cubicBezTo>
                    <a:pt x="16166" y="15736"/>
                    <a:pt x="16151" y="15739"/>
                    <a:pt x="16133" y="15745"/>
                  </a:cubicBezTo>
                  <a:cubicBezTo>
                    <a:pt x="16098" y="15709"/>
                    <a:pt x="16062" y="15661"/>
                    <a:pt x="16026" y="15614"/>
                  </a:cubicBezTo>
                  <a:cubicBezTo>
                    <a:pt x="15998" y="15581"/>
                    <a:pt x="15960" y="15565"/>
                    <a:pt x="15925" y="15565"/>
                  </a:cubicBezTo>
                  <a:cubicBezTo>
                    <a:pt x="15871" y="15565"/>
                    <a:pt x="15824" y="15602"/>
                    <a:pt x="15824" y="15673"/>
                  </a:cubicBezTo>
                  <a:cubicBezTo>
                    <a:pt x="15824" y="15745"/>
                    <a:pt x="15812" y="15804"/>
                    <a:pt x="15812" y="15876"/>
                  </a:cubicBezTo>
                  <a:cubicBezTo>
                    <a:pt x="15812" y="15888"/>
                    <a:pt x="15812" y="15912"/>
                    <a:pt x="15812" y="15935"/>
                  </a:cubicBezTo>
                  <a:lnTo>
                    <a:pt x="15800" y="15923"/>
                  </a:lnTo>
                  <a:lnTo>
                    <a:pt x="15776" y="15912"/>
                  </a:lnTo>
                  <a:cubicBezTo>
                    <a:pt x="15740" y="15852"/>
                    <a:pt x="15705" y="15792"/>
                    <a:pt x="15657" y="15733"/>
                  </a:cubicBezTo>
                  <a:cubicBezTo>
                    <a:pt x="15641" y="15701"/>
                    <a:pt x="15609" y="15686"/>
                    <a:pt x="15576" y="15686"/>
                  </a:cubicBezTo>
                  <a:cubicBezTo>
                    <a:pt x="15535" y="15686"/>
                    <a:pt x="15492" y="15710"/>
                    <a:pt x="15478" y="15757"/>
                  </a:cubicBezTo>
                  <a:cubicBezTo>
                    <a:pt x="15443" y="15912"/>
                    <a:pt x="15407" y="16054"/>
                    <a:pt x="15359" y="16197"/>
                  </a:cubicBezTo>
                  <a:lnTo>
                    <a:pt x="15347" y="16221"/>
                  </a:lnTo>
                  <a:cubicBezTo>
                    <a:pt x="15312" y="16150"/>
                    <a:pt x="15300" y="16078"/>
                    <a:pt x="15276" y="15995"/>
                  </a:cubicBezTo>
                  <a:cubicBezTo>
                    <a:pt x="15271" y="15949"/>
                    <a:pt x="15240" y="15929"/>
                    <a:pt x="15205" y="15929"/>
                  </a:cubicBezTo>
                  <a:cubicBezTo>
                    <a:pt x="15158" y="15929"/>
                    <a:pt x="15104" y="15964"/>
                    <a:pt x="15097" y="16019"/>
                  </a:cubicBezTo>
                  <a:cubicBezTo>
                    <a:pt x="15097" y="16126"/>
                    <a:pt x="15086" y="16233"/>
                    <a:pt x="15074" y="16340"/>
                  </a:cubicBezTo>
                  <a:cubicBezTo>
                    <a:pt x="15050" y="16352"/>
                    <a:pt x="15026" y="16352"/>
                    <a:pt x="15014" y="16376"/>
                  </a:cubicBezTo>
                  <a:cubicBezTo>
                    <a:pt x="14990" y="16412"/>
                    <a:pt x="14978" y="16447"/>
                    <a:pt x="14966" y="16483"/>
                  </a:cubicBezTo>
                  <a:cubicBezTo>
                    <a:pt x="14931" y="16376"/>
                    <a:pt x="14907" y="16257"/>
                    <a:pt x="14907" y="16150"/>
                  </a:cubicBezTo>
                  <a:cubicBezTo>
                    <a:pt x="14913" y="16092"/>
                    <a:pt x="14876" y="16065"/>
                    <a:pt x="14836" y="16065"/>
                  </a:cubicBezTo>
                  <a:cubicBezTo>
                    <a:pt x="14793" y="16065"/>
                    <a:pt x="14746" y="16095"/>
                    <a:pt x="14740" y="16150"/>
                  </a:cubicBezTo>
                  <a:cubicBezTo>
                    <a:pt x="14740" y="16281"/>
                    <a:pt x="14740" y="16423"/>
                    <a:pt x="14728" y="16566"/>
                  </a:cubicBezTo>
                  <a:cubicBezTo>
                    <a:pt x="14728" y="16614"/>
                    <a:pt x="14728" y="16674"/>
                    <a:pt x="14728" y="16733"/>
                  </a:cubicBezTo>
                  <a:cubicBezTo>
                    <a:pt x="14645" y="16531"/>
                    <a:pt x="14633" y="16293"/>
                    <a:pt x="14681" y="16078"/>
                  </a:cubicBezTo>
                  <a:cubicBezTo>
                    <a:pt x="14688" y="16044"/>
                    <a:pt x="14666" y="16025"/>
                    <a:pt x="14640" y="16025"/>
                  </a:cubicBezTo>
                  <a:cubicBezTo>
                    <a:pt x="14622" y="16025"/>
                    <a:pt x="14600" y="16035"/>
                    <a:pt x="14585" y="16054"/>
                  </a:cubicBezTo>
                  <a:cubicBezTo>
                    <a:pt x="14585" y="15947"/>
                    <a:pt x="14574" y="15852"/>
                    <a:pt x="14562" y="15745"/>
                  </a:cubicBezTo>
                  <a:lnTo>
                    <a:pt x="14562" y="15745"/>
                  </a:lnTo>
                  <a:cubicBezTo>
                    <a:pt x="14575" y="15755"/>
                    <a:pt x="14591" y="15759"/>
                    <a:pt x="14606" y="15759"/>
                  </a:cubicBezTo>
                  <a:cubicBezTo>
                    <a:pt x="14645" y="15759"/>
                    <a:pt x="14684" y="15731"/>
                    <a:pt x="14693" y="15697"/>
                  </a:cubicBezTo>
                  <a:cubicBezTo>
                    <a:pt x="14705" y="15602"/>
                    <a:pt x="14705" y="15519"/>
                    <a:pt x="14716" y="15423"/>
                  </a:cubicBezTo>
                  <a:lnTo>
                    <a:pt x="14728" y="15447"/>
                  </a:lnTo>
                  <a:cubicBezTo>
                    <a:pt x="14745" y="15475"/>
                    <a:pt x="14770" y="15487"/>
                    <a:pt x="14795" y="15487"/>
                  </a:cubicBezTo>
                  <a:cubicBezTo>
                    <a:pt x="14824" y="15487"/>
                    <a:pt x="14852" y="15472"/>
                    <a:pt x="14871" y="15447"/>
                  </a:cubicBezTo>
                  <a:cubicBezTo>
                    <a:pt x="14931" y="15352"/>
                    <a:pt x="14990" y="15257"/>
                    <a:pt x="15026" y="15150"/>
                  </a:cubicBezTo>
                  <a:cubicBezTo>
                    <a:pt x="15050" y="15185"/>
                    <a:pt x="15074" y="15233"/>
                    <a:pt x="15097" y="15257"/>
                  </a:cubicBezTo>
                  <a:lnTo>
                    <a:pt x="15121" y="15280"/>
                  </a:lnTo>
                  <a:cubicBezTo>
                    <a:pt x="15145" y="15304"/>
                    <a:pt x="15169" y="15340"/>
                    <a:pt x="15205" y="15352"/>
                  </a:cubicBezTo>
                  <a:cubicBezTo>
                    <a:pt x="15217" y="15360"/>
                    <a:pt x="15231" y="15364"/>
                    <a:pt x="15245" y="15364"/>
                  </a:cubicBezTo>
                  <a:cubicBezTo>
                    <a:pt x="15270" y="15364"/>
                    <a:pt x="15292" y="15351"/>
                    <a:pt x="15300" y="15328"/>
                  </a:cubicBezTo>
                  <a:cubicBezTo>
                    <a:pt x="15324" y="15304"/>
                    <a:pt x="15336" y="15269"/>
                    <a:pt x="15336" y="15245"/>
                  </a:cubicBezTo>
                  <a:cubicBezTo>
                    <a:pt x="15383" y="15173"/>
                    <a:pt x="15407" y="15066"/>
                    <a:pt x="15419" y="14983"/>
                  </a:cubicBezTo>
                  <a:cubicBezTo>
                    <a:pt x="15431" y="14959"/>
                    <a:pt x="15431" y="14947"/>
                    <a:pt x="15431" y="14923"/>
                  </a:cubicBezTo>
                  <a:cubicBezTo>
                    <a:pt x="15464" y="15000"/>
                    <a:pt x="15517" y="15067"/>
                    <a:pt x="15610" y="15067"/>
                  </a:cubicBezTo>
                  <a:cubicBezTo>
                    <a:pt x="15618" y="15067"/>
                    <a:pt x="15625" y="15067"/>
                    <a:pt x="15633" y="15066"/>
                  </a:cubicBezTo>
                  <a:cubicBezTo>
                    <a:pt x="15752" y="15066"/>
                    <a:pt x="15824" y="14947"/>
                    <a:pt x="15836" y="14840"/>
                  </a:cubicBezTo>
                  <a:cubicBezTo>
                    <a:pt x="15836" y="14816"/>
                    <a:pt x="15836" y="14780"/>
                    <a:pt x="15836" y="14757"/>
                  </a:cubicBezTo>
                  <a:cubicBezTo>
                    <a:pt x="15895" y="14804"/>
                    <a:pt x="15955" y="14828"/>
                    <a:pt x="16014" y="14840"/>
                  </a:cubicBezTo>
                  <a:cubicBezTo>
                    <a:pt x="16086" y="14840"/>
                    <a:pt x="16157" y="14804"/>
                    <a:pt x="16157" y="14721"/>
                  </a:cubicBezTo>
                  <a:cubicBezTo>
                    <a:pt x="16157" y="14697"/>
                    <a:pt x="16157" y="14673"/>
                    <a:pt x="16145" y="14649"/>
                  </a:cubicBezTo>
                  <a:lnTo>
                    <a:pt x="16157" y="14649"/>
                  </a:lnTo>
                  <a:cubicBezTo>
                    <a:pt x="16208" y="14692"/>
                    <a:pt x="16265" y="14728"/>
                    <a:pt x="16324" y="14728"/>
                  </a:cubicBezTo>
                  <a:cubicBezTo>
                    <a:pt x="16348" y="14728"/>
                    <a:pt x="16371" y="14723"/>
                    <a:pt x="16395" y="14709"/>
                  </a:cubicBezTo>
                  <a:cubicBezTo>
                    <a:pt x="16455" y="14673"/>
                    <a:pt x="16490" y="14626"/>
                    <a:pt x="16490" y="14566"/>
                  </a:cubicBezTo>
                  <a:lnTo>
                    <a:pt x="16574" y="14566"/>
                  </a:lnTo>
                  <a:cubicBezTo>
                    <a:pt x="16621" y="14542"/>
                    <a:pt x="16645" y="14507"/>
                    <a:pt x="16657" y="14471"/>
                  </a:cubicBezTo>
                  <a:cubicBezTo>
                    <a:pt x="16693" y="14471"/>
                    <a:pt x="16729" y="14459"/>
                    <a:pt x="16752" y="14435"/>
                  </a:cubicBezTo>
                  <a:cubicBezTo>
                    <a:pt x="16800" y="14435"/>
                    <a:pt x="16836" y="14399"/>
                    <a:pt x="16860" y="14364"/>
                  </a:cubicBezTo>
                  <a:cubicBezTo>
                    <a:pt x="16895" y="14364"/>
                    <a:pt x="16943" y="14328"/>
                    <a:pt x="16955" y="14280"/>
                  </a:cubicBezTo>
                  <a:cubicBezTo>
                    <a:pt x="16979" y="14304"/>
                    <a:pt x="17002" y="14340"/>
                    <a:pt x="17038" y="14364"/>
                  </a:cubicBezTo>
                  <a:cubicBezTo>
                    <a:pt x="17058" y="14380"/>
                    <a:pt x="17082" y="14387"/>
                    <a:pt x="17107" y="14387"/>
                  </a:cubicBezTo>
                  <a:cubicBezTo>
                    <a:pt x="17174" y="14387"/>
                    <a:pt x="17243" y="14335"/>
                    <a:pt x="17217" y="14257"/>
                  </a:cubicBezTo>
                  <a:cubicBezTo>
                    <a:pt x="17205" y="14209"/>
                    <a:pt x="17181" y="14161"/>
                    <a:pt x="17169" y="14126"/>
                  </a:cubicBezTo>
                  <a:lnTo>
                    <a:pt x="17169" y="14126"/>
                  </a:lnTo>
                  <a:cubicBezTo>
                    <a:pt x="17191" y="14130"/>
                    <a:pt x="17213" y="14133"/>
                    <a:pt x="17233" y="14133"/>
                  </a:cubicBezTo>
                  <a:cubicBezTo>
                    <a:pt x="17269" y="14133"/>
                    <a:pt x="17301" y="14124"/>
                    <a:pt x="17324" y="14102"/>
                  </a:cubicBezTo>
                  <a:cubicBezTo>
                    <a:pt x="17348" y="14078"/>
                    <a:pt x="17360" y="14054"/>
                    <a:pt x="17372" y="14030"/>
                  </a:cubicBezTo>
                  <a:cubicBezTo>
                    <a:pt x="17393" y="14041"/>
                    <a:pt x="17417" y="14047"/>
                    <a:pt x="17442" y="14047"/>
                  </a:cubicBezTo>
                  <a:cubicBezTo>
                    <a:pt x="17473" y="14047"/>
                    <a:pt x="17505" y="14038"/>
                    <a:pt x="17538" y="14018"/>
                  </a:cubicBezTo>
                  <a:cubicBezTo>
                    <a:pt x="17622" y="13959"/>
                    <a:pt x="17610" y="13864"/>
                    <a:pt x="17598" y="13768"/>
                  </a:cubicBezTo>
                  <a:lnTo>
                    <a:pt x="17598" y="13768"/>
                  </a:lnTo>
                  <a:cubicBezTo>
                    <a:pt x="17622" y="13780"/>
                    <a:pt x="17645" y="13792"/>
                    <a:pt x="17657" y="13804"/>
                  </a:cubicBezTo>
                  <a:cubicBezTo>
                    <a:pt x="17674" y="13813"/>
                    <a:pt x="17691" y="13816"/>
                    <a:pt x="17708" y="13816"/>
                  </a:cubicBezTo>
                  <a:cubicBezTo>
                    <a:pt x="17760" y="13816"/>
                    <a:pt x="17806" y="13778"/>
                    <a:pt x="17824" y="13733"/>
                  </a:cubicBezTo>
                  <a:cubicBezTo>
                    <a:pt x="17848" y="13661"/>
                    <a:pt x="17848" y="13602"/>
                    <a:pt x="17836" y="13530"/>
                  </a:cubicBezTo>
                  <a:lnTo>
                    <a:pt x="17836" y="13530"/>
                  </a:lnTo>
                  <a:cubicBezTo>
                    <a:pt x="17860" y="13542"/>
                    <a:pt x="17884" y="13554"/>
                    <a:pt x="17907" y="13566"/>
                  </a:cubicBezTo>
                  <a:cubicBezTo>
                    <a:pt x="17946" y="13583"/>
                    <a:pt x="17988" y="13593"/>
                    <a:pt x="18028" y="13593"/>
                  </a:cubicBezTo>
                  <a:cubicBezTo>
                    <a:pt x="18100" y="13593"/>
                    <a:pt x="18167" y="13563"/>
                    <a:pt x="18205" y="13495"/>
                  </a:cubicBezTo>
                  <a:cubicBezTo>
                    <a:pt x="18265" y="13399"/>
                    <a:pt x="18217" y="13316"/>
                    <a:pt x="18169" y="13245"/>
                  </a:cubicBezTo>
                  <a:lnTo>
                    <a:pt x="18169" y="13245"/>
                  </a:lnTo>
                  <a:cubicBezTo>
                    <a:pt x="18193" y="13256"/>
                    <a:pt x="18205" y="13256"/>
                    <a:pt x="18229" y="13268"/>
                  </a:cubicBezTo>
                  <a:cubicBezTo>
                    <a:pt x="18312" y="13292"/>
                    <a:pt x="18407" y="13316"/>
                    <a:pt x="18491" y="13316"/>
                  </a:cubicBezTo>
                  <a:cubicBezTo>
                    <a:pt x="18526" y="13316"/>
                    <a:pt x="18562" y="13328"/>
                    <a:pt x="18586" y="13328"/>
                  </a:cubicBezTo>
                  <a:cubicBezTo>
                    <a:pt x="18622" y="13316"/>
                    <a:pt x="18657" y="13292"/>
                    <a:pt x="18657" y="13256"/>
                  </a:cubicBezTo>
                  <a:cubicBezTo>
                    <a:pt x="18657" y="13209"/>
                    <a:pt x="18646" y="13173"/>
                    <a:pt x="18634" y="13125"/>
                  </a:cubicBezTo>
                  <a:lnTo>
                    <a:pt x="18622" y="13102"/>
                  </a:lnTo>
                  <a:cubicBezTo>
                    <a:pt x="18610" y="13066"/>
                    <a:pt x="18586" y="13030"/>
                    <a:pt x="18550" y="12994"/>
                  </a:cubicBezTo>
                  <a:lnTo>
                    <a:pt x="18550" y="12994"/>
                  </a:lnTo>
                  <a:cubicBezTo>
                    <a:pt x="18610" y="13000"/>
                    <a:pt x="18666" y="13003"/>
                    <a:pt x="18723" y="13003"/>
                  </a:cubicBezTo>
                  <a:cubicBezTo>
                    <a:pt x="18779" y="13003"/>
                    <a:pt x="18836" y="13000"/>
                    <a:pt x="18896" y="12994"/>
                  </a:cubicBezTo>
                  <a:cubicBezTo>
                    <a:pt x="18943" y="12983"/>
                    <a:pt x="18991" y="12923"/>
                    <a:pt x="18955" y="12864"/>
                  </a:cubicBezTo>
                  <a:lnTo>
                    <a:pt x="18943" y="12840"/>
                  </a:lnTo>
                  <a:close/>
                  <a:moveTo>
                    <a:pt x="6513" y="12887"/>
                  </a:moveTo>
                  <a:lnTo>
                    <a:pt x="6513" y="12887"/>
                  </a:lnTo>
                  <a:cubicBezTo>
                    <a:pt x="6144" y="13102"/>
                    <a:pt x="5787" y="13316"/>
                    <a:pt x="5418" y="13530"/>
                  </a:cubicBezTo>
                  <a:cubicBezTo>
                    <a:pt x="5049" y="13756"/>
                    <a:pt x="4679" y="13983"/>
                    <a:pt x="4310" y="14221"/>
                  </a:cubicBezTo>
                  <a:cubicBezTo>
                    <a:pt x="4156" y="14316"/>
                    <a:pt x="4013" y="14411"/>
                    <a:pt x="3882" y="14518"/>
                  </a:cubicBezTo>
                  <a:cubicBezTo>
                    <a:pt x="3465" y="14780"/>
                    <a:pt x="3036" y="15007"/>
                    <a:pt x="2608" y="15233"/>
                  </a:cubicBezTo>
                  <a:cubicBezTo>
                    <a:pt x="2096" y="15495"/>
                    <a:pt x="1560" y="15733"/>
                    <a:pt x="1108" y="16090"/>
                  </a:cubicBezTo>
                  <a:cubicBezTo>
                    <a:pt x="869" y="16281"/>
                    <a:pt x="643" y="16507"/>
                    <a:pt x="453" y="16757"/>
                  </a:cubicBezTo>
                  <a:lnTo>
                    <a:pt x="453" y="16745"/>
                  </a:lnTo>
                  <a:cubicBezTo>
                    <a:pt x="119" y="16340"/>
                    <a:pt x="477" y="15876"/>
                    <a:pt x="715" y="15519"/>
                  </a:cubicBezTo>
                  <a:cubicBezTo>
                    <a:pt x="965" y="15150"/>
                    <a:pt x="1250" y="14792"/>
                    <a:pt x="1548" y="14459"/>
                  </a:cubicBezTo>
                  <a:cubicBezTo>
                    <a:pt x="1631" y="14447"/>
                    <a:pt x="1691" y="14399"/>
                    <a:pt x="1751" y="14352"/>
                  </a:cubicBezTo>
                  <a:cubicBezTo>
                    <a:pt x="1834" y="14292"/>
                    <a:pt x="1917" y="14233"/>
                    <a:pt x="2001" y="14173"/>
                  </a:cubicBezTo>
                  <a:cubicBezTo>
                    <a:pt x="2167" y="14054"/>
                    <a:pt x="2334" y="13947"/>
                    <a:pt x="2513" y="13840"/>
                  </a:cubicBezTo>
                  <a:cubicBezTo>
                    <a:pt x="2846" y="13637"/>
                    <a:pt x="3203" y="13435"/>
                    <a:pt x="3584" y="13304"/>
                  </a:cubicBezTo>
                  <a:cubicBezTo>
                    <a:pt x="3953" y="13173"/>
                    <a:pt x="4370" y="13161"/>
                    <a:pt x="4763" y="13114"/>
                  </a:cubicBezTo>
                  <a:cubicBezTo>
                    <a:pt x="5156" y="13066"/>
                    <a:pt x="5549" y="13018"/>
                    <a:pt x="5953" y="12959"/>
                  </a:cubicBezTo>
                  <a:cubicBezTo>
                    <a:pt x="6132" y="12935"/>
                    <a:pt x="6323" y="12911"/>
                    <a:pt x="6513" y="12887"/>
                  </a:cubicBezTo>
                  <a:close/>
                  <a:moveTo>
                    <a:pt x="12800" y="12363"/>
                  </a:moveTo>
                  <a:lnTo>
                    <a:pt x="12800" y="12363"/>
                  </a:lnTo>
                  <a:cubicBezTo>
                    <a:pt x="12823" y="12625"/>
                    <a:pt x="12752" y="12899"/>
                    <a:pt x="12597" y="13102"/>
                  </a:cubicBezTo>
                  <a:cubicBezTo>
                    <a:pt x="12585" y="13125"/>
                    <a:pt x="12585" y="13137"/>
                    <a:pt x="12597" y="13161"/>
                  </a:cubicBezTo>
                  <a:cubicBezTo>
                    <a:pt x="11895" y="14459"/>
                    <a:pt x="11014" y="15661"/>
                    <a:pt x="9847" y="16578"/>
                  </a:cubicBezTo>
                  <a:cubicBezTo>
                    <a:pt x="9644" y="16745"/>
                    <a:pt x="9430" y="16888"/>
                    <a:pt x="9216" y="17031"/>
                  </a:cubicBezTo>
                  <a:cubicBezTo>
                    <a:pt x="9168" y="16912"/>
                    <a:pt x="9121" y="16816"/>
                    <a:pt x="9073" y="16709"/>
                  </a:cubicBezTo>
                  <a:cubicBezTo>
                    <a:pt x="9025" y="16590"/>
                    <a:pt x="8978" y="16471"/>
                    <a:pt x="8930" y="16352"/>
                  </a:cubicBezTo>
                  <a:cubicBezTo>
                    <a:pt x="8918" y="16293"/>
                    <a:pt x="8906" y="16245"/>
                    <a:pt x="8894" y="16185"/>
                  </a:cubicBezTo>
                  <a:cubicBezTo>
                    <a:pt x="8870" y="16031"/>
                    <a:pt x="8811" y="15852"/>
                    <a:pt x="8835" y="15697"/>
                  </a:cubicBezTo>
                  <a:cubicBezTo>
                    <a:pt x="8835" y="15626"/>
                    <a:pt x="8859" y="15554"/>
                    <a:pt x="8870" y="15483"/>
                  </a:cubicBezTo>
                  <a:cubicBezTo>
                    <a:pt x="8894" y="15435"/>
                    <a:pt x="8918" y="15376"/>
                    <a:pt x="8918" y="15316"/>
                  </a:cubicBezTo>
                  <a:lnTo>
                    <a:pt x="8942" y="15304"/>
                  </a:lnTo>
                  <a:cubicBezTo>
                    <a:pt x="9382" y="14923"/>
                    <a:pt x="9835" y="14554"/>
                    <a:pt x="10299" y="14197"/>
                  </a:cubicBezTo>
                  <a:cubicBezTo>
                    <a:pt x="10752" y="13840"/>
                    <a:pt x="11216" y="13506"/>
                    <a:pt x="11680" y="13173"/>
                  </a:cubicBezTo>
                  <a:cubicBezTo>
                    <a:pt x="12049" y="12899"/>
                    <a:pt x="12430" y="12625"/>
                    <a:pt x="12800" y="12363"/>
                  </a:cubicBezTo>
                  <a:close/>
                  <a:moveTo>
                    <a:pt x="3584" y="14864"/>
                  </a:moveTo>
                  <a:cubicBezTo>
                    <a:pt x="3536" y="14935"/>
                    <a:pt x="3501" y="15007"/>
                    <a:pt x="3453" y="15078"/>
                  </a:cubicBezTo>
                  <a:cubicBezTo>
                    <a:pt x="3001" y="15912"/>
                    <a:pt x="2655" y="16804"/>
                    <a:pt x="2346" y="17697"/>
                  </a:cubicBezTo>
                  <a:cubicBezTo>
                    <a:pt x="2108" y="17638"/>
                    <a:pt x="1870" y="17555"/>
                    <a:pt x="1643" y="17459"/>
                  </a:cubicBezTo>
                  <a:cubicBezTo>
                    <a:pt x="1429" y="17376"/>
                    <a:pt x="1227" y="17269"/>
                    <a:pt x="1024" y="17162"/>
                  </a:cubicBezTo>
                  <a:cubicBezTo>
                    <a:pt x="881" y="17090"/>
                    <a:pt x="739" y="17007"/>
                    <a:pt x="619" y="16900"/>
                  </a:cubicBezTo>
                  <a:cubicBezTo>
                    <a:pt x="786" y="16685"/>
                    <a:pt x="989" y="16507"/>
                    <a:pt x="1203" y="16328"/>
                  </a:cubicBezTo>
                  <a:cubicBezTo>
                    <a:pt x="1417" y="16150"/>
                    <a:pt x="1643" y="15983"/>
                    <a:pt x="1870" y="15840"/>
                  </a:cubicBezTo>
                  <a:cubicBezTo>
                    <a:pt x="2370" y="15519"/>
                    <a:pt x="2905" y="15269"/>
                    <a:pt x="3417" y="14971"/>
                  </a:cubicBezTo>
                  <a:cubicBezTo>
                    <a:pt x="3477" y="14935"/>
                    <a:pt x="3525" y="14899"/>
                    <a:pt x="3584" y="14864"/>
                  </a:cubicBezTo>
                  <a:close/>
                  <a:moveTo>
                    <a:pt x="8704" y="15507"/>
                  </a:moveTo>
                  <a:cubicBezTo>
                    <a:pt x="8692" y="15554"/>
                    <a:pt x="8692" y="15602"/>
                    <a:pt x="8680" y="15626"/>
                  </a:cubicBezTo>
                  <a:cubicBezTo>
                    <a:pt x="8656" y="15804"/>
                    <a:pt x="8656" y="15959"/>
                    <a:pt x="8680" y="16138"/>
                  </a:cubicBezTo>
                  <a:cubicBezTo>
                    <a:pt x="8716" y="16328"/>
                    <a:pt x="8740" y="16531"/>
                    <a:pt x="8763" y="16721"/>
                  </a:cubicBezTo>
                  <a:cubicBezTo>
                    <a:pt x="8775" y="16816"/>
                    <a:pt x="8787" y="16924"/>
                    <a:pt x="8811" y="17019"/>
                  </a:cubicBezTo>
                  <a:cubicBezTo>
                    <a:pt x="8811" y="17090"/>
                    <a:pt x="8823" y="17185"/>
                    <a:pt x="8847" y="17245"/>
                  </a:cubicBezTo>
                  <a:cubicBezTo>
                    <a:pt x="8311" y="17543"/>
                    <a:pt x="7727" y="17769"/>
                    <a:pt x="7108" y="17876"/>
                  </a:cubicBezTo>
                  <a:cubicBezTo>
                    <a:pt x="7096" y="17888"/>
                    <a:pt x="7085" y="17888"/>
                    <a:pt x="7061" y="17888"/>
                  </a:cubicBezTo>
                  <a:cubicBezTo>
                    <a:pt x="7180" y="17674"/>
                    <a:pt x="7275" y="17447"/>
                    <a:pt x="7394" y="17233"/>
                  </a:cubicBezTo>
                  <a:cubicBezTo>
                    <a:pt x="7525" y="16983"/>
                    <a:pt x="7644" y="16733"/>
                    <a:pt x="7799" y="16495"/>
                  </a:cubicBezTo>
                  <a:cubicBezTo>
                    <a:pt x="7942" y="16269"/>
                    <a:pt x="8132" y="16054"/>
                    <a:pt x="8335" y="15864"/>
                  </a:cubicBezTo>
                  <a:cubicBezTo>
                    <a:pt x="8454" y="15745"/>
                    <a:pt x="8585" y="15626"/>
                    <a:pt x="8704" y="15507"/>
                  </a:cubicBezTo>
                  <a:close/>
                  <a:moveTo>
                    <a:pt x="8204" y="12185"/>
                  </a:moveTo>
                  <a:cubicBezTo>
                    <a:pt x="8144" y="12244"/>
                    <a:pt x="8097" y="12304"/>
                    <a:pt x="8037" y="12352"/>
                  </a:cubicBezTo>
                  <a:cubicBezTo>
                    <a:pt x="7882" y="12518"/>
                    <a:pt x="7716" y="12685"/>
                    <a:pt x="7561" y="12840"/>
                  </a:cubicBezTo>
                  <a:cubicBezTo>
                    <a:pt x="7251" y="13149"/>
                    <a:pt x="6954" y="13471"/>
                    <a:pt x="6680" y="13828"/>
                  </a:cubicBezTo>
                  <a:cubicBezTo>
                    <a:pt x="6418" y="14161"/>
                    <a:pt x="6192" y="14542"/>
                    <a:pt x="6037" y="14947"/>
                  </a:cubicBezTo>
                  <a:cubicBezTo>
                    <a:pt x="5977" y="15090"/>
                    <a:pt x="5942" y="15233"/>
                    <a:pt x="5906" y="15376"/>
                  </a:cubicBezTo>
                  <a:cubicBezTo>
                    <a:pt x="5739" y="15566"/>
                    <a:pt x="5584" y="15757"/>
                    <a:pt x="5430" y="15935"/>
                  </a:cubicBezTo>
                  <a:cubicBezTo>
                    <a:pt x="5239" y="16162"/>
                    <a:pt x="5037" y="16376"/>
                    <a:pt x="4834" y="16602"/>
                  </a:cubicBezTo>
                  <a:cubicBezTo>
                    <a:pt x="4453" y="17043"/>
                    <a:pt x="4048" y="17483"/>
                    <a:pt x="3703" y="17959"/>
                  </a:cubicBezTo>
                  <a:cubicBezTo>
                    <a:pt x="3465" y="17936"/>
                    <a:pt x="3227" y="17900"/>
                    <a:pt x="2989" y="17852"/>
                  </a:cubicBezTo>
                  <a:cubicBezTo>
                    <a:pt x="2977" y="17840"/>
                    <a:pt x="2965" y="17828"/>
                    <a:pt x="2953" y="17817"/>
                  </a:cubicBezTo>
                  <a:cubicBezTo>
                    <a:pt x="2786" y="17721"/>
                    <a:pt x="2846" y="17507"/>
                    <a:pt x="2894" y="17364"/>
                  </a:cubicBezTo>
                  <a:cubicBezTo>
                    <a:pt x="2953" y="17185"/>
                    <a:pt x="3013" y="16995"/>
                    <a:pt x="3072" y="16816"/>
                  </a:cubicBezTo>
                  <a:cubicBezTo>
                    <a:pt x="3132" y="16638"/>
                    <a:pt x="3191" y="16459"/>
                    <a:pt x="3251" y="16269"/>
                  </a:cubicBezTo>
                  <a:cubicBezTo>
                    <a:pt x="3310" y="16078"/>
                    <a:pt x="3358" y="15888"/>
                    <a:pt x="3417" y="15697"/>
                  </a:cubicBezTo>
                  <a:lnTo>
                    <a:pt x="3406" y="15661"/>
                  </a:lnTo>
                  <a:cubicBezTo>
                    <a:pt x="3441" y="15602"/>
                    <a:pt x="3477" y="15531"/>
                    <a:pt x="3513" y="15459"/>
                  </a:cubicBezTo>
                  <a:cubicBezTo>
                    <a:pt x="3596" y="15269"/>
                    <a:pt x="3691" y="15090"/>
                    <a:pt x="3798" y="14911"/>
                  </a:cubicBezTo>
                  <a:cubicBezTo>
                    <a:pt x="3906" y="14733"/>
                    <a:pt x="4072" y="14602"/>
                    <a:pt x="4239" y="14495"/>
                  </a:cubicBezTo>
                  <a:cubicBezTo>
                    <a:pt x="4596" y="14257"/>
                    <a:pt x="4965" y="14042"/>
                    <a:pt x="5322" y="13816"/>
                  </a:cubicBezTo>
                  <a:cubicBezTo>
                    <a:pt x="6263" y="13245"/>
                    <a:pt x="7227" y="12685"/>
                    <a:pt x="8204" y="12185"/>
                  </a:cubicBezTo>
                  <a:close/>
                  <a:moveTo>
                    <a:pt x="12097" y="10601"/>
                  </a:moveTo>
                  <a:cubicBezTo>
                    <a:pt x="12121" y="10625"/>
                    <a:pt x="12145" y="10649"/>
                    <a:pt x="12169" y="10673"/>
                  </a:cubicBezTo>
                  <a:cubicBezTo>
                    <a:pt x="12299" y="10839"/>
                    <a:pt x="12395" y="11006"/>
                    <a:pt x="12478" y="11185"/>
                  </a:cubicBezTo>
                  <a:lnTo>
                    <a:pt x="12490" y="11209"/>
                  </a:lnTo>
                  <a:cubicBezTo>
                    <a:pt x="12359" y="11375"/>
                    <a:pt x="12157" y="11494"/>
                    <a:pt x="12002" y="11613"/>
                  </a:cubicBezTo>
                  <a:cubicBezTo>
                    <a:pt x="11573" y="11923"/>
                    <a:pt x="11156" y="12221"/>
                    <a:pt x="10752" y="12542"/>
                  </a:cubicBezTo>
                  <a:cubicBezTo>
                    <a:pt x="10335" y="12852"/>
                    <a:pt x="9930" y="13173"/>
                    <a:pt x="9549" y="13506"/>
                  </a:cubicBezTo>
                  <a:cubicBezTo>
                    <a:pt x="9192" y="13828"/>
                    <a:pt x="8870" y="14173"/>
                    <a:pt x="8632" y="14578"/>
                  </a:cubicBezTo>
                  <a:cubicBezTo>
                    <a:pt x="8501" y="14804"/>
                    <a:pt x="8394" y="15030"/>
                    <a:pt x="8299" y="15269"/>
                  </a:cubicBezTo>
                  <a:cubicBezTo>
                    <a:pt x="8228" y="15459"/>
                    <a:pt x="8144" y="15661"/>
                    <a:pt x="8097" y="15876"/>
                  </a:cubicBezTo>
                  <a:cubicBezTo>
                    <a:pt x="7989" y="15983"/>
                    <a:pt x="7894" y="16102"/>
                    <a:pt x="7823" y="16233"/>
                  </a:cubicBezTo>
                  <a:cubicBezTo>
                    <a:pt x="7644" y="16495"/>
                    <a:pt x="7501" y="16769"/>
                    <a:pt x="7346" y="17055"/>
                  </a:cubicBezTo>
                  <a:cubicBezTo>
                    <a:pt x="7204" y="17328"/>
                    <a:pt x="7049" y="17614"/>
                    <a:pt x="6930" y="17900"/>
                  </a:cubicBezTo>
                  <a:cubicBezTo>
                    <a:pt x="6632" y="17947"/>
                    <a:pt x="6334" y="17971"/>
                    <a:pt x="6037" y="17995"/>
                  </a:cubicBezTo>
                  <a:cubicBezTo>
                    <a:pt x="6025" y="17947"/>
                    <a:pt x="6001" y="17900"/>
                    <a:pt x="5977" y="17852"/>
                  </a:cubicBezTo>
                  <a:cubicBezTo>
                    <a:pt x="5965" y="17436"/>
                    <a:pt x="5942" y="17007"/>
                    <a:pt x="5953" y="16590"/>
                  </a:cubicBezTo>
                  <a:cubicBezTo>
                    <a:pt x="5965" y="16328"/>
                    <a:pt x="5989" y="16054"/>
                    <a:pt x="6013" y="15792"/>
                  </a:cubicBezTo>
                  <a:cubicBezTo>
                    <a:pt x="6049" y="15578"/>
                    <a:pt x="6096" y="15376"/>
                    <a:pt x="6156" y="15173"/>
                  </a:cubicBezTo>
                  <a:cubicBezTo>
                    <a:pt x="6287" y="14745"/>
                    <a:pt x="6465" y="14352"/>
                    <a:pt x="6739" y="13995"/>
                  </a:cubicBezTo>
                  <a:cubicBezTo>
                    <a:pt x="7001" y="13637"/>
                    <a:pt x="7299" y="13316"/>
                    <a:pt x="7608" y="13006"/>
                  </a:cubicBezTo>
                  <a:cubicBezTo>
                    <a:pt x="7775" y="12828"/>
                    <a:pt x="7942" y="12661"/>
                    <a:pt x="8108" y="12483"/>
                  </a:cubicBezTo>
                  <a:cubicBezTo>
                    <a:pt x="8239" y="12340"/>
                    <a:pt x="8370" y="12197"/>
                    <a:pt x="8478" y="12042"/>
                  </a:cubicBezTo>
                  <a:cubicBezTo>
                    <a:pt x="8906" y="11816"/>
                    <a:pt x="9335" y="11613"/>
                    <a:pt x="9775" y="11423"/>
                  </a:cubicBezTo>
                  <a:cubicBezTo>
                    <a:pt x="10204" y="11232"/>
                    <a:pt x="10633" y="11054"/>
                    <a:pt x="11073" y="10911"/>
                  </a:cubicBezTo>
                  <a:cubicBezTo>
                    <a:pt x="11299" y="10839"/>
                    <a:pt x="11526" y="10768"/>
                    <a:pt x="11764" y="10697"/>
                  </a:cubicBezTo>
                  <a:cubicBezTo>
                    <a:pt x="11871" y="10661"/>
                    <a:pt x="11990" y="10637"/>
                    <a:pt x="12097" y="10601"/>
                  </a:cubicBezTo>
                  <a:close/>
                  <a:moveTo>
                    <a:pt x="5846" y="15602"/>
                  </a:moveTo>
                  <a:cubicBezTo>
                    <a:pt x="5799" y="15828"/>
                    <a:pt x="5763" y="16066"/>
                    <a:pt x="5739" y="16293"/>
                  </a:cubicBezTo>
                  <a:cubicBezTo>
                    <a:pt x="5668" y="16864"/>
                    <a:pt x="5620" y="17424"/>
                    <a:pt x="5561" y="17983"/>
                  </a:cubicBezTo>
                  <a:lnTo>
                    <a:pt x="5561" y="18019"/>
                  </a:lnTo>
                  <a:cubicBezTo>
                    <a:pt x="5378" y="18024"/>
                    <a:pt x="5196" y="18027"/>
                    <a:pt x="5014" y="18027"/>
                  </a:cubicBezTo>
                  <a:cubicBezTo>
                    <a:pt x="4757" y="18027"/>
                    <a:pt x="4502" y="18021"/>
                    <a:pt x="4251" y="18007"/>
                  </a:cubicBezTo>
                  <a:cubicBezTo>
                    <a:pt x="4144" y="17995"/>
                    <a:pt x="4037" y="17995"/>
                    <a:pt x="3941" y="17983"/>
                  </a:cubicBezTo>
                  <a:cubicBezTo>
                    <a:pt x="4263" y="17531"/>
                    <a:pt x="4620" y="17102"/>
                    <a:pt x="4977" y="16685"/>
                  </a:cubicBezTo>
                  <a:cubicBezTo>
                    <a:pt x="5168" y="16459"/>
                    <a:pt x="5358" y="16233"/>
                    <a:pt x="5537" y="15995"/>
                  </a:cubicBezTo>
                  <a:cubicBezTo>
                    <a:pt x="5644" y="15864"/>
                    <a:pt x="5751" y="15733"/>
                    <a:pt x="5846" y="15602"/>
                  </a:cubicBezTo>
                  <a:close/>
                  <a:moveTo>
                    <a:pt x="21158" y="15340"/>
                  </a:moveTo>
                  <a:cubicBezTo>
                    <a:pt x="21193" y="15364"/>
                    <a:pt x="21217" y="15388"/>
                    <a:pt x="21241" y="15411"/>
                  </a:cubicBezTo>
                  <a:cubicBezTo>
                    <a:pt x="21336" y="15483"/>
                    <a:pt x="21420" y="15554"/>
                    <a:pt x="21503" y="15626"/>
                  </a:cubicBezTo>
                  <a:cubicBezTo>
                    <a:pt x="21598" y="15709"/>
                    <a:pt x="21682" y="15781"/>
                    <a:pt x="21777" y="15852"/>
                  </a:cubicBezTo>
                  <a:cubicBezTo>
                    <a:pt x="21813" y="15900"/>
                    <a:pt x="21836" y="15947"/>
                    <a:pt x="21860" y="15995"/>
                  </a:cubicBezTo>
                  <a:cubicBezTo>
                    <a:pt x="21824" y="16019"/>
                    <a:pt x="21801" y="16054"/>
                    <a:pt x="21801" y="16102"/>
                  </a:cubicBezTo>
                  <a:lnTo>
                    <a:pt x="21801" y="16197"/>
                  </a:lnTo>
                  <a:cubicBezTo>
                    <a:pt x="21765" y="16173"/>
                    <a:pt x="21741" y="16150"/>
                    <a:pt x="21705" y="16126"/>
                  </a:cubicBezTo>
                  <a:cubicBezTo>
                    <a:pt x="21676" y="16111"/>
                    <a:pt x="21647" y="16104"/>
                    <a:pt x="21618" y="16104"/>
                  </a:cubicBezTo>
                  <a:cubicBezTo>
                    <a:pt x="21532" y="16104"/>
                    <a:pt x="21456" y="16167"/>
                    <a:pt x="21420" y="16257"/>
                  </a:cubicBezTo>
                  <a:cubicBezTo>
                    <a:pt x="21348" y="16423"/>
                    <a:pt x="21324" y="16602"/>
                    <a:pt x="21301" y="16769"/>
                  </a:cubicBezTo>
                  <a:cubicBezTo>
                    <a:pt x="21241" y="16721"/>
                    <a:pt x="21182" y="16685"/>
                    <a:pt x="21122" y="16650"/>
                  </a:cubicBezTo>
                  <a:cubicBezTo>
                    <a:pt x="21105" y="16636"/>
                    <a:pt x="21086" y="16631"/>
                    <a:pt x="21066" y="16631"/>
                  </a:cubicBezTo>
                  <a:cubicBezTo>
                    <a:pt x="21016" y="16631"/>
                    <a:pt x="20964" y="16670"/>
                    <a:pt x="20955" y="16721"/>
                  </a:cubicBezTo>
                  <a:lnTo>
                    <a:pt x="20920" y="17007"/>
                  </a:lnTo>
                  <a:cubicBezTo>
                    <a:pt x="20920" y="17019"/>
                    <a:pt x="20920" y="17043"/>
                    <a:pt x="20908" y="17066"/>
                  </a:cubicBezTo>
                  <a:cubicBezTo>
                    <a:pt x="20900" y="17064"/>
                    <a:pt x="20891" y="17063"/>
                    <a:pt x="20882" y="17063"/>
                  </a:cubicBezTo>
                  <a:cubicBezTo>
                    <a:pt x="20841" y="17063"/>
                    <a:pt x="20796" y="17086"/>
                    <a:pt x="20777" y="17126"/>
                  </a:cubicBezTo>
                  <a:lnTo>
                    <a:pt x="20765" y="17102"/>
                  </a:lnTo>
                  <a:cubicBezTo>
                    <a:pt x="20693" y="17031"/>
                    <a:pt x="20634" y="16971"/>
                    <a:pt x="20574" y="16900"/>
                  </a:cubicBezTo>
                  <a:cubicBezTo>
                    <a:pt x="20555" y="16881"/>
                    <a:pt x="20529" y="16871"/>
                    <a:pt x="20501" y="16871"/>
                  </a:cubicBezTo>
                  <a:cubicBezTo>
                    <a:pt x="20460" y="16871"/>
                    <a:pt x="20417" y="16893"/>
                    <a:pt x="20396" y="16935"/>
                  </a:cubicBezTo>
                  <a:cubicBezTo>
                    <a:pt x="20360" y="17031"/>
                    <a:pt x="20324" y="17138"/>
                    <a:pt x="20300" y="17245"/>
                  </a:cubicBezTo>
                  <a:cubicBezTo>
                    <a:pt x="20280" y="17231"/>
                    <a:pt x="20255" y="17225"/>
                    <a:pt x="20230" y="17225"/>
                  </a:cubicBezTo>
                  <a:cubicBezTo>
                    <a:pt x="20213" y="17225"/>
                    <a:pt x="20196" y="17228"/>
                    <a:pt x="20181" y="17233"/>
                  </a:cubicBezTo>
                  <a:cubicBezTo>
                    <a:pt x="20122" y="17162"/>
                    <a:pt x="20050" y="17102"/>
                    <a:pt x="19979" y="17055"/>
                  </a:cubicBezTo>
                  <a:cubicBezTo>
                    <a:pt x="19962" y="17044"/>
                    <a:pt x="19943" y="17040"/>
                    <a:pt x="19925" y="17040"/>
                  </a:cubicBezTo>
                  <a:cubicBezTo>
                    <a:pt x="19877" y="17040"/>
                    <a:pt x="19829" y="17068"/>
                    <a:pt x="19812" y="17102"/>
                  </a:cubicBezTo>
                  <a:cubicBezTo>
                    <a:pt x="19800" y="17138"/>
                    <a:pt x="19789" y="17162"/>
                    <a:pt x="19777" y="17197"/>
                  </a:cubicBezTo>
                  <a:cubicBezTo>
                    <a:pt x="19717" y="17102"/>
                    <a:pt x="19658" y="17019"/>
                    <a:pt x="19598" y="16924"/>
                  </a:cubicBezTo>
                  <a:cubicBezTo>
                    <a:pt x="19581" y="16898"/>
                    <a:pt x="19541" y="16873"/>
                    <a:pt x="19501" y="16873"/>
                  </a:cubicBezTo>
                  <a:cubicBezTo>
                    <a:pt x="19485" y="16873"/>
                    <a:pt x="19469" y="16877"/>
                    <a:pt x="19455" y="16888"/>
                  </a:cubicBezTo>
                  <a:cubicBezTo>
                    <a:pt x="19324" y="16995"/>
                    <a:pt x="19312" y="17138"/>
                    <a:pt x="19360" y="17293"/>
                  </a:cubicBezTo>
                  <a:cubicBezTo>
                    <a:pt x="19384" y="17364"/>
                    <a:pt x="19419" y="17436"/>
                    <a:pt x="19443" y="17507"/>
                  </a:cubicBezTo>
                  <a:cubicBezTo>
                    <a:pt x="19423" y="17500"/>
                    <a:pt x="19398" y="17493"/>
                    <a:pt x="19374" y="17493"/>
                  </a:cubicBezTo>
                  <a:cubicBezTo>
                    <a:pt x="19356" y="17493"/>
                    <a:pt x="19339" y="17497"/>
                    <a:pt x="19324" y="17507"/>
                  </a:cubicBezTo>
                  <a:cubicBezTo>
                    <a:pt x="19300" y="17519"/>
                    <a:pt x="19300" y="17531"/>
                    <a:pt x="19288" y="17543"/>
                  </a:cubicBezTo>
                  <a:cubicBezTo>
                    <a:pt x="19265" y="17507"/>
                    <a:pt x="19253" y="17483"/>
                    <a:pt x="19241" y="17447"/>
                  </a:cubicBezTo>
                  <a:cubicBezTo>
                    <a:pt x="19217" y="17406"/>
                    <a:pt x="19181" y="17388"/>
                    <a:pt x="19146" y="17388"/>
                  </a:cubicBezTo>
                  <a:cubicBezTo>
                    <a:pt x="19110" y="17388"/>
                    <a:pt x="19074" y="17406"/>
                    <a:pt x="19050" y="17436"/>
                  </a:cubicBezTo>
                  <a:cubicBezTo>
                    <a:pt x="19038" y="17412"/>
                    <a:pt x="19027" y="17400"/>
                    <a:pt x="19015" y="17388"/>
                  </a:cubicBezTo>
                  <a:cubicBezTo>
                    <a:pt x="18989" y="17344"/>
                    <a:pt x="18952" y="17326"/>
                    <a:pt x="18915" y="17326"/>
                  </a:cubicBezTo>
                  <a:cubicBezTo>
                    <a:pt x="18832" y="17326"/>
                    <a:pt x="18751" y="17416"/>
                    <a:pt x="18800" y="17507"/>
                  </a:cubicBezTo>
                  <a:cubicBezTo>
                    <a:pt x="18812" y="17519"/>
                    <a:pt x="18812" y="17531"/>
                    <a:pt x="18824" y="17543"/>
                  </a:cubicBezTo>
                  <a:cubicBezTo>
                    <a:pt x="18788" y="17578"/>
                    <a:pt x="18776" y="17638"/>
                    <a:pt x="18800" y="17686"/>
                  </a:cubicBezTo>
                  <a:cubicBezTo>
                    <a:pt x="18812" y="17697"/>
                    <a:pt x="18812" y="17709"/>
                    <a:pt x="18824" y="17721"/>
                  </a:cubicBezTo>
                  <a:cubicBezTo>
                    <a:pt x="18812" y="17745"/>
                    <a:pt x="18800" y="17781"/>
                    <a:pt x="18812" y="17805"/>
                  </a:cubicBezTo>
                  <a:lnTo>
                    <a:pt x="18836" y="17840"/>
                  </a:lnTo>
                  <a:cubicBezTo>
                    <a:pt x="18836" y="17852"/>
                    <a:pt x="18848" y="17864"/>
                    <a:pt x="18848" y="17888"/>
                  </a:cubicBezTo>
                  <a:cubicBezTo>
                    <a:pt x="18812" y="17817"/>
                    <a:pt x="18765" y="17757"/>
                    <a:pt x="18717" y="17697"/>
                  </a:cubicBezTo>
                  <a:cubicBezTo>
                    <a:pt x="18693" y="17662"/>
                    <a:pt x="18657" y="17650"/>
                    <a:pt x="18634" y="17650"/>
                  </a:cubicBezTo>
                  <a:cubicBezTo>
                    <a:pt x="18627" y="17647"/>
                    <a:pt x="18621" y="17645"/>
                    <a:pt x="18614" y="17645"/>
                  </a:cubicBezTo>
                  <a:cubicBezTo>
                    <a:pt x="18597" y="17645"/>
                    <a:pt x="18580" y="17656"/>
                    <a:pt x="18562" y="17674"/>
                  </a:cubicBezTo>
                  <a:cubicBezTo>
                    <a:pt x="18526" y="17709"/>
                    <a:pt x="18515" y="17757"/>
                    <a:pt x="18538" y="17805"/>
                  </a:cubicBezTo>
                  <a:cubicBezTo>
                    <a:pt x="18562" y="17852"/>
                    <a:pt x="18574" y="17888"/>
                    <a:pt x="18598" y="17936"/>
                  </a:cubicBezTo>
                  <a:lnTo>
                    <a:pt x="18586" y="17936"/>
                  </a:lnTo>
                  <a:cubicBezTo>
                    <a:pt x="18550" y="17900"/>
                    <a:pt x="18515" y="17864"/>
                    <a:pt x="18491" y="17828"/>
                  </a:cubicBezTo>
                  <a:cubicBezTo>
                    <a:pt x="18408" y="17754"/>
                    <a:pt x="18319" y="17702"/>
                    <a:pt x="18220" y="17702"/>
                  </a:cubicBezTo>
                  <a:cubicBezTo>
                    <a:pt x="18177" y="17702"/>
                    <a:pt x="18133" y="17712"/>
                    <a:pt x="18086" y="17733"/>
                  </a:cubicBezTo>
                  <a:cubicBezTo>
                    <a:pt x="18026" y="17757"/>
                    <a:pt x="18026" y="17828"/>
                    <a:pt x="18050" y="17876"/>
                  </a:cubicBezTo>
                  <a:cubicBezTo>
                    <a:pt x="18098" y="17971"/>
                    <a:pt x="18157" y="18067"/>
                    <a:pt x="18205" y="18162"/>
                  </a:cubicBezTo>
                  <a:cubicBezTo>
                    <a:pt x="18181" y="18162"/>
                    <a:pt x="18145" y="18150"/>
                    <a:pt x="18110" y="18150"/>
                  </a:cubicBezTo>
                  <a:cubicBezTo>
                    <a:pt x="18050" y="18150"/>
                    <a:pt x="17991" y="18209"/>
                    <a:pt x="18003" y="18269"/>
                  </a:cubicBezTo>
                  <a:cubicBezTo>
                    <a:pt x="18003" y="18364"/>
                    <a:pt x="18026" y="18448"/>
                    <a:pt x="18062" y="18531"/>
                  </a:cubicBezTo>
                  <a:cubicBezTo>
                    <a:pt x="18026" y="18567"/>
                    <a:pt x="18014" y="18602"/>
                    <a:pt x="18026" y="18638"/>
                  </a:cubicBezTo>
                  <a:cubicBezTo>
                    <a:pt x="17919" y="18614"/>
                    <a:pt x="17800" y="18602"/>
                    <a:pt x="17693" y="18590"/>
                  </a:cubicBezTo>
                  <a:cubicBezTo>
                    <a:pt x="17622" y="18590"/>
                    <a:pt x="17562" y="18674"/>
                    <a:pt x="17586" y="18733"/>
                  </a:cubicBezTo>
                  <a:lnTo>
                    <a:pt x="17681" y="18983"/>
                  </a:lnTo>
                  <a:lnTo>
                    <a:pt x="17693" y="19007"/>
                  </a:lnTo>
                  <a:cubicBezTo>
                    <a:pt x="17633" y="19019"/>
                    <a:pt x="17586" y="19055"/>
                    <a:pt x="17574" y="19102"/>
                  </a:cubicBezTo>
                  <a:cubicBezTo>
                    <a:pt x="17550" y="19102"/>
                    <a:pt x="17538" y="19090"/>
                    <a:pt x="17514" y="19090"/>
                  </a:cubicBezTo>
                  <a:lnTo>
                    <a:pt x="17241" y="18995"/>
                  </a:lnTo>
                  <a:cubicBezTo>
                    <a:pt x="17231" y="18992"/>
                    <a:pt x="17222" y="18990"/>
                    <a:pt x="17212" y="18990"/>
                  </a:cubicBezTo>
                  <a:cubicBezTo>
                    <a:pt x="17158" y="18990"/>
                    <a:pt x="17100" y="19042"/>
                    <a:pt x="17110" y="19102"/>
                  </a:cubicBezTo>
                  <a:cubicBezTo>
                    <a:pt x="17110" y="19174"/>
                    <a:pt x="17122" y="19245"/>
                    <a:pt x="17145" y="19317"/>
                  </a:cubicBezTo>
                  <a:cubicBezTo>
                    <a:pt x="16979" y="19257"/>
                    <a:pt x="16800" y="19210"/>
                    <a:pt x="16633" y="19186"/>
                  </a:cubicBezTo>
                  <a:cubicBezTo>
                    <a:pt x="16624" y="19185"/>
                    <a:pt x="16615" y="19184"/>
                    <a:pt x="16605" y="19184"/>
                  </a:cubicBezTo>
                  <a:cubicBezTo>
                    <a:pt x="16486" y="19184"/>
                    <a:pt x="16383" y="19256"/>
                    <a:pt x="16383" y="19388"/>
                  </a:cubicBezTo>
                  <a:cubicBezTo>
                    <a:pt x="16383" y="19424"/>
                    <a:pt x="16395" y="19460"/>
                    <a:pt x="16395" y="19495"/>
                  </a:cubicBezTo>
                  <a:lnTo>
                    <a:pt x="16324" y="19460"/>
                  </a:lnTo>
                  <a:cubicBezTo>
                    <a:pt x="16304" y="19455"/>
                    <a:pt x="16284" y="19452"/>
                    <a:pt x="16265" y="19452"/>
                  </a:cubicBezTo>
                  <a:cubicBezTo>
                    <a:pt x="16239" y="19452"/>
                    <a:pt x="16214" y="19458"/>
                    <a:pt x="16193" y="19471"/>
                  </a:cubicBezTo>
                  <a:cubicBezTo>
                    <a:pt x="16169" y="19424"/>
                    <a:pt x="16133" y="19376"/>
                    <a:pt x="16098" y="19329"/>
                  </a:cubicBezTo>
                  <a:cubicBezTo>
                    <a:pt x="16086" y="19210"/>
                    <a:pt x="16062" y="19090"/>
                    <a:pt x="16026" y="18983"/>
                  </a:cubicBezTo>
                  <a:cubicBezTo>
                    <a:pt x="16014" y="18876"/>
                    <a:pt x="15979" y="18757"/>
                    <a:pt x="15943" y="18662"/>
                  </a:cubicBezTo>
                  <a:cubicBezTo>
                    <a:pt x="15943" y="18626"/>
                    <a:pt x="15931" y="18590"/>
                    <a:pt x="15919" y="18543"/>
                  </a:cubicBezTo>
                  <a:lnTo>
                    <a:pt x="15955" y="18543"/>
                  </a:lnTo>
                  <a:lnTo>
                    <a:pt x="15967" y="18555"/>
                  </a:lnTo>
                  <a:cubicBezTo>
                    <a:pt x="15983" y="18564"/>
                    <a:pt x="16000" y="18569"/>
                    <a:pt x="16018" y="18569"/>
                  </a:cubicBezTo>
                  <a:cubicBezTo>
                    <a:pt x="16066" y="18569"/>
                    <a:pt x="16113" y="18536"/>
                    <a:pt x="16121" y="18483"/>
                  </a:cubicBezTo>
                  <a:lnTo>
                    <a:pt x="16121" y="18471"/>
                  </a:lnTo>
                  <a:cubicBezTo>
                    <a:pt x="16133" y="18459"/>
                    <a:pt x="16157" y="18448"/>
                    <a:pt x="16157" y="18424"/>
                  </a:cubicBezTo>
                  <a:cubicBezTo>
                    <a:pt x="16181" y="18412"/>
                    <a:pt x="16193" y="18388"/>
                    <a:pt x="16205" y="18364"/>
                  </a:cubicBezTo>
                  <a:cubicBezTo>
                    <a:pt x="16252" y="18412"/>
                    <a:pt x="16312" y="18448"/>
                    <a:pt x="16371" y="18483"/>
                  </a:cubicBezTo>
                  <a:cubicBezTo>
                    <a:pt x="16392" y="18495"/>
                    <a:pt x="16412" y="18500"/>
                    <a:pt x="16432" y="18500"/>
                  </a:cubicBezTo>
                  <a:cubicBezTo>
                    <a:pt x="16491" y="18500"/>
                    <a:pt x="16538" y="18451"/>
                    <a:pt x="16538" y="18388"/>
                  </a:cubicBezTo>
                  <a:cubicBezTo>
                    <a:pt x="16538" y="18328"/>
                    <a:pt x="16550" y="18281"/>
                    <a:pt x="16550" y="18221"/>
                  </a:cubicBezTo>
                  <a:cubicBezTo>
                    <a:pt x="16569" y="18233"/>
                    <a:pt x="16591" y="18238"/>
                    <a:pt x="16611" y="18238"/>
                  </a:cubicBezTo>
                  <a:cubicBezTo>
                    <a:pt x="16656" y="18238"/>
                    <a:pt x="16697" y="18214"/>
                    <a:pt x="16705" y="18174"/>
                  </a:cubicBezTo>
                  <a:lnTo>
                    <a:pt x="16741" y="18198"/>
                  </a:lnTo>
                  <a:cubicBezTo>
                    <a:pt x="16795" y="18244"/>
                    <a:pt x="16870" y="18296"/>
                    <a:pt x="16942" y="18296"/>
                  </a:cubicBezTo>
                  <a:cubicBezTo>
                    <a:pt x="16980" y="18296"/>
                    <a:pt x="17017" y="18282"/>
                    <a:pt x="17050" y="18245"/>
                  </a:cubicBezTo>
                  <a:cubicBezTo>
                    <a:pt x="17098" y="18198"/>
                    <a:pt x="17122" y="18126"/>
                    <a:pt x="17122" y="18043"/>
                  </a:cubicBezTo>
                  <a:cubicBezTo>
                    <a:pt x="17157" y="18019"/>
                    <a:pt x="17181" y="17971"/>
                    <a:pt x="17181" y="17924"/>
                  </a:cubicBezTo>
                  <a:cubicBezTo>
                    <a:pt x="17169" y="17900"/>
                    <a:pt x="17157" y="17876"/>
                    <a:pt x="17157" y="17852"/>
                  </a:cubicBezTo>
                  <a:lnTo>
                    <a:pt x="17157" y="17852"/>
                  </a:lnTo>
                  <a:cubicBezTo>
                    <a:pt x="17217" y="17876"/>
                    <a:pt x="17276" y="17900"/>
                    <a:pt x="17348" y="17924"/>
                  </a:cubicBezTo>
                  <a:cubicBezTo>
                    <a:pt x="17354" y="17925"/>
                    <a:pt x="17360" y="17925"/>
                    <a:pt x="17366" y="17925"/>
                  </a:cubicBezTo>
                  <a:cubicBezTo>
                    <a:pt x="17421" y="17925"/>
                    <a:pt x="17479" y="17881"/>
                    <a:pt x="17479" y="17817"/>
                  </a:cubicBezTo>
                  <a:lnTo>
                    <a:pt x="17455" y="17555"/>
                  </a:lnTo>
                  <a:lnTo>
                    <a:pt x="17455" y="17555"/>
                  </a:lnTo>
                  <a:cubicBezTo>
                    <a:pt x="17526" y="17614"/>
                    <a:pt x="17610" y="17662"/>
                    <a:pt x="17705" y="17697"/>
                  </a:cubicBezTo>
                  <a:cubicBezTo>
                    <a:pt x="17723" y="17708"/>
                    <a:pt x="17744" y="17714"/>
                    <a:pt x="17765" y="17714"/>
                  </a:cubicBezTo>
                  <a:cubicBezTo>
                    <a:pt x="17814" y="17714"/>
                    <a:pt x="17863" y="17684"/>
                    <a:pt x="17872" y="17626"/>
                  </a:cubicBezTo>
                  <a:cubicBezTo>
                    <a:pt x="17884" y="17531"/>
                    <a:pt x="17884" y="17447"/>
                    <a:pt x="17860" y="17364"/>
                  </a:cubicBezTo>
                  <a:lnTo>
                    <a:pt x="17860" y="17364"/>
                  </a:lnTo>
                  <a:cubicBezTo>
                    <a:pt x="17895" y="17376"/>
                    <a:pt x="17931" y="17400"/>
                    <a:pt x="17955" y="17424"/>
                  </a:cubicBezTo>
                  <a:cubicBezTo>
                    <a:pt x="17972" y="17436"/>
                    <a:pt x="17989" y="17441"/>
                    <a:pt x="18006" y="17441"/>
                  </a:cubicBezTo>
                  <a:cubicBezTo>
                    <a:pt x="18072" y="17441"/>
                    <a:pt x="18131" y="17359"/>
                    <a:pt x="18122" y="17293"/>
                  </a:cubicBezTo>
                  <a:cubicBezTo>
                    <a:pt x="18110" y="17257"/>
                    <a:pt x="18098" y="17233"/>
                    <a:pt x="18098" y="17197"/>
                  </a:cubicBezTo>
                  <a:cubicBezTo>
                    <a:pt x="18157" y="17197"/>
                    <a:pt x="18217" y="17126"/>
                    <a:pt x="18193" y="17055"/>
                  </a:cubicBezTo>
                  <a:lnTo>
                    <a:pt x="18181" y="17007"/>
                  </a:lnTo>
                  <a:cubicBezTo>
                    <a:pt x="18229" y="17007"/>
                    <a:pt x="18276" y="16971"/>
                    <a:pt x="18300" y="16924"/>
                  </a:cubicBezTo>
                  <a:cubicBezTo>
                    <a:pt x="18324" y="16924"/>
                    <a:pt x="18348" y="16924"/>
                    <a:pt x="18372" y="16912"/>
                  </a:cubicBezTo>
                  <a:cubicBezTo>
                    <a:pt x="18455" y="16876"/>
                    <a:pt x="18479" y="16793"/>
                    <a:pt x="18467" y="16697"/>
                  </a:cubicBezTo>
                  <a:cubicBezTo>
                    <a:pt x="18491" y="16685"/>
                    <a:pt x="18503" y="16650"/>
                    <a:pt x="18503" y="16626"/>
                  </a:cubicBezTo>
                  <a:lnTo>
                    <a:pt x="18526" y="16638"/>
                  </a:lnTo>
                  <a:cubicBezTo>
                    <a:pt x="18550" y="16638"/>
                    <a:pt x="18574" y="16638"/>
                    <a:pt x="18586" y="16626"/>
                  </a:cubicBezTo>
                  <a:lnTo>
                    <a:pt x="18598" y="16626"/>
                  </a:lnTo>
                  <a:lnTo>
                    <a:pt x="18598" y="16638"/>
                  </a:lnTo>
                  <a:lnTo>
                    <a:pt x="18610" y="16662"/>
                  </a:lnTo>
                  <a:cubicBezTo>
                    <a:pt x="18631" y="16682"/>
                    <a:pt x="18656" y="16692"/>
                    <a:pt x="18681" y="16692"/>
                  </a:cubicBezTo>
                  <a:cubicBezTo>
                    <a:pt x="18713" y="16692"/>
                    <a:pt x="18745" y="16676"/>
                    <a:pt x="18765" y="16650"/>
                  </a:cubicBezTo>
                  <a:lnTo>
                    <a:pt x="18800" y="16697"/>
                  </a:lnTo>
                  <a:cubicBezTo>
                    <a:pt x="18818" y="16715"/>
                    <a:pt x="18842" y="16723"/>
                    <a:pt x="18867" y="16723"/>
                  </a:cubicBezTo>
                  <a:cubicBezTo>
                    <a:pt x="18910" y="16723"/>
                    <a:pt x="18956" y="16699"/>
                    <a:pt x="18979" y="16662"/>
                  </a:cubicBezTo>
                  <a:cubicBezTo>
                    <a:pt x="19003" y="16685"/>
                    <a:pt x="19027" y="16709"/>
                    <a:pt x="19050" y="16733"/>
                  </a:cubicBezTo>
                  <a:cubicBezTo>
                    <a:pt x="19072" y="16747"/>
                    <a:pt x="19098" y="16754"/>
                    <a:pt x="19125" y="16754"/>
                  </a:cubicBezTo>
                  <a:cubicBezTo>
                    <a:pt x="19187" y="16754"/>
                    <a:pt x="19249" y="16717"/>
                    <a:pt x="19241" y="16650"/>
                  </a:cubicBezTo>
                  <a:cubicBezTo>
                    <a:pt x="19229" y="16602"/>
                    <a:pt x="19229" y="16566"/>
                    <a:pt x="19217" y="16531"/>
                  </a:cubicBezTo>
                  <a:lnTo>
                    <a:pt x="19217" y="16531"/>
                  </a:lnTo>
                  <a:cubicBezTo>
                    <a:pt x="19288" y="16590"/>
                    <a:pt x="19372" y="16626"/>
                    <a:pt x="19455" y="16662"/>
                  </a:cubicBezTo>
                  <a:cubicBezTo>
                    <a:pt x="19465" y="16665"/>
                    <a:pt x="19474" y="16666"/>
                    <a:pt x="19484" y="16666"/>
                  </a:cubicBezTo>
                  <a:cubicBezTo>
                    <a:pt x="19544" y="16666"/>
                    <a:pt x="19598" y="16604"/>
                    <a:pt x="19598" y="16543"/>
                  </a:cubicBezTo>
                  <a:cubicBezTo>
                    <a:pt x="19610" y="16447"/>
                    <a:pt x="19598" y="16352"/>
                    <a:pt x="19574" y="16257"/>
                  </a:cubicBezTo>
                  <a:lnTo>
                    <a:pt x="19574" y="16257"/>
                  </a:lnTo>
                  <a:cubicBezTo>
                    <a:pt x="19646" y="16304"/>
                    <a:pt x="19729" y="16352"/>
                    <a:pt x="19800" y="16400"/>
                  </a:cubicBezTo>
                  <a:cubicBezTo>
                    <a:pt x="19815" y="16408"/>
                    <a:pt x="19830" y="16412"/>
                    <a:pt x="19846" y="16412"/>
                  </a:cubicBezTo>
                  <a:cubicBezTo>
                    <a:pt x="19896" y="16412"/>
                    <a:pt x="19946" y="16374"/>
                    <a:pt x="19955" y="16328"/>
                  </a:cubicBezTo>
                  <a:cubicBezTo>
                    <a:pt x="19979" y="16257"/>
                    <a:pt x="19979" y="16185"/>
                    <a:pt x="19979" y="16126"/>
                  </a:cubicBezTo>
                  <a:cubicBezTo>
                    <a:pt x="20003" y="16138"/>
                    <a:pt x="20015" y="16162"/>
                    <a:pt x="20039" y="16173"/>
                  </a:cubicBezTo>
                  <a:cubicBezTo>
                    <a:pt x="20058" y="16193"/>
                    <a:pt x="20085" y="16202"/>
                    <a:pt x="20111" y="16202"/>
                  </a:cubicBezTo>
                  <a:cubicBezTo>
                    <a:pt x="20133" y="16202"/>
                    <a:pt x="20153" y="16196"/>
                    <a:pt x="20170" y="16185"/>
                  </a:cubicBezTo>
                  <a:cubicBezTo>
                    <a:pt x="20223" y="16212"/>
                    <a:pt x="20277" y="16226"/>
                    <a:pt x="20330" y="16226"/>
                  </a:cubicBezTo>
                  <a:cubicBezTo>
                    <a:pt x="20348" y="16226"/>
                    <a:pt x="20366" y="16224"/>
                    <a:pt x="20384" y="16221"/>
                  </a:cubicBezTo>
                  <a:cubicBezTo>
                    <a:pt x="20515" y="16173"/>
                    <a:pt x="20503" y="16031"/>
                    <a:pt x="20479" y="15912"/>
                  </a:cubicBezTo>
                  <a:cubicBezTo>
                    <a:pt x="20479" y="15900"/>
                    <a:pt x="20479" y="15888"/>
                    <a:pt x="20467" y="15876"/>
                  </a:cubicBezTo>
                  <a:lnTo>
                    <a:pt x="20467" y="15876"/>
                  </a:lnTo>
                  <a:cubicBezTo>
                    <a:pt x="20472" y="15877"/>
                    <a:pt x="20478" y="15877"/>
                    <a:pt x="20483" y="15877"/>
                  </a:cubicBezTo>
                  <a:cubicBezTo>
                    <a:pt x="20545" y="15877"/>
                    <a:pt x="20586" y="15811"/>
                    <a:pt x="20586" y="15745"/>
                  </a:cubicBezTo>
                  <a:cubicBezTo>
                    <a:pt x="20634" y="15769"/>
                    <a:pt x="20681" y="15792"/>
                    <a:pt x="20741" y="15816"/>
                  </a:cubicBezTo>
                  <a:cubicBezTo>
                    <a:pt x="20757" y="15824"/>
                    <a:pt x="20775" y="15828"/>
                    <a:pt x="20792" y="15828"/>
                  </a:cubicBezTo>
                  <a:cubicBezTo>
                    <a:pt x="20851" y="15828"/>
                    <a:pt x="20905" y="15785"/>
                    <a:pt x="20896" y="15721"/>
                  </a:cubicBezTo>
                  <a:cubicBezTo>
                    <a:pt x="20896" y="15650"/>
                    <a:pt x="20884" y="15578"/>
                    <a:pt x="20872" y="15507"/>
                  </a:cubicBezTo>
                  <a:lnTo>
                    <a:pt x="20872" y="15507"/>
                  </a:lnTo>
                  <a:cubicBezTo>
                    <a:pt x="20880" y="15511"/>
                    <a:pt x="20888" y="15512"/>
                    <a:pt x="20896" y="15512"/>
                  </a:cubicBezTo>
                  <a:cubicBezTo>
                    <a:pt x="20912" y="15512"/>
                    <a:pt x="20928" y="15507"/>
                    <a:pt x="20943" y="15507"/>
                  </a:cubicBezTo>
                  <a:cubicBezTo>
                    <a:pt x="20967" y="15507"/>
                    <a:pt x="20991" y="15495"/>
                    <a:pt x="21003" y="15483"/>
                  </a:cubicBezTo>
                  <a:lnTo>
                    <a:pt x="21015" y="15483"/>
                  </a:lnTo>
                  <a:cubicBezTo>
                    <a:pt x="21024" y="15487"/>
                    <a:pt x="21034" y="15488"/>
                    <a:pt x="21044" y="15488"/>
                  </a:cubicBezTo>
                  <a:cubicBezTo>
                    <a:pt x="21098" y="15488"/>
                    <a:pt x="21156" y="15438"/>
                    <a:pt x="21146" y="15388"/>
                  </a:cubicBezTo>
                  <a:lnTo>
                    <a:pt x="21146" y="15364"/>
                  </a:lnTo>
                  <a:lnTo>
                    <a:pt x="21158" y="15340"/>
                  </a:lnTo>
                  <a:close/>
                  <a:moveTo>
                    <a:pt x="22289" y="17471"/>
                  </a:moveTo>
                  <a:cubicBezTo>
                    <a:pt x="22396" y="17614"/>
                    <a:pt x="22491" y="17769"/>
                    <a:pt x="22598" y="17912"/>
                  </a:cubicBezTo>
                  <a:cubicBezTo>
                    <a:pt x="22610" y="17924"/>
                    <a:pt x="22634" y="17947"/>
                    <a:pt x="22658" y="17947"/>
                  </a:cubicBezTo>
                  <a:cubicBezTo>
                    <a:pt x="22670" y="18019"/>
                    <a:pt x="22682" y="18090"/>
                    <a:pt x="22706" y="18162"/>
                  </a:cubicBezTo>
                  <a:cubicBezTo>
                    <a:pt x="22682" y="18162"/>
                    <a:pt x="22670" y="18174"/>
                    <a:pt x="22658" y="18186"/>
                  </a:cubicBezTo>
                  <a:lnTo>
                    <a:pt x="22646" y="18198"/>
                  </a:lnTo>
                  <a:cubicBezTo>
                    <a:pt x="22598" y="18209"/>
                    <a:pt x="22563" y="18245"/>
                    <a:pt x="22551" y="18293"/>
                  </a:cubicBezTo>
                  <a:cubicBezTo>
                    <a:pt x="22551" y="18328"/>
                    <a:pt x="22551" y="18364"/>
                    <a:pt x="22539" y="18412"/>
                  </a:cubicBezTo>
                  <a:cubicBezTo>
                    <a:pt x="22527" y="18400"/>
                    <a:pt x="22515" y="18388"/>
                    <a:pt x="22491" y="18376"/>
                  </a:cubicBezTo>
                  <a:cubicBezTo>
                    <a:pt x="22472" y="18365"/>
                    <a:pt x="22451" y="18359"/>
                    <a:pt x="22429" y="18359"/>
                  </a:cubicBezTo>
                  <a:cubicBezTo>
                    <a:pt x="22384" y="18359"/>
                    <a:pt x="22341" y="18383"/>
                    <a:pt x="22325" y="18424"/>
                  </a:cubicBezTo>
                  <a:lnTo>
                    <a:pt x="22075" y="18948"/>
                  </a:lnTo>
                  <a:cubicBezTo>
                    <a:pt x="22015" y="18912"/>
                    <a:pt x="21955" y="18852"/>
                    <a:pt x="21896" y="18817"/>
                  </a:cubicBezTo>
                  <a:cubicBezTo>
                    <a:pt x="21846" y="18792"/>
                    <a:pt x="21789" y="18776"/>
                    <a:pt x="21734" y="18776"/>
                  </a:cubicBezTo>
                  <a:cubicBezTo>
                    <a:pt x="21685" y="18776"/>
                    <a:pt x="21638" y="18789"/>
                    <a:pt x="21598" y="18817"/>
                  </a:cubicBezTo>
                  <a:cubicBezTo>
                    <a:pt x="21503" y="18888"/>
                    <a:pt x="21491" y="19019"/>
                    <a:pt x="21467" y="19126"/>
                  </a:cubicBezTo>
                  <a:lnTo>
                    <a:pt x="21432" y="19376"/>
                  </a:lnTo>
                  <a:cubicBezTo>
                    <a:pt x="21372" y="19341"/>
                    <a:pt x="21313" y="19305"/>
                    <a:pt x="21253" y="19281"/>
                  </a:cubicBezTo>
                  <a:cubicBezTo>
                    <a:pt x="21234" y="19273"/>
                    <a:pt x="21215" y="19269"/>
                    <a:pt x="21198" y="19269"/>
                  </a:cubicBezTo>
                  <a:cubicBezTo>
                    <a:pt x="21140" y="19269"/>
                    <a:pt x="21095" y="19312"/>
                    <a:pt x="21086" y="19376"/>
                  </a:cubicBezTo>
                  <a:cubicBezTo>
                    <a:pt x="21086" y="19448"/>
                    <a:pt x="21086" y="19531"/>
                    <a:pt x="21086" y="19602"/>
                  </a:cubicBezTo>
                  <a:cubicBezTo>
                    <a:pt x="20991" y="19483"/>
                    <a:pt x="20908" y="19352"/>
                    <a:pt x="20801" y="19233"/>
                  </a:cubicBezTo>
                  <a:cubicBezTo>
                    <a:pt x="20785" y="19218"/>
                    <a:pt x="20765" y="19211"/>
                    <a:pt x="20744" y="19211"/>
                  </a:cubicBezTo>
                  <a:cubicBezTo>
                    <a:pt x="20700" y="19211"/>
                    <a:pt x="20654" y="19241"/>
                    <a:pt x="20646" y="19281"/>
                  </a:cubicBezTo>
                  <a:cubicBezTo>
                    <a:pt x="20622" y="19412"/>
                    <a:pt x="20634" y="19531"/>
                    <a:pt x="20658" y="19650"/>
                  </a:cubicBezTo>
                  <a:cubicBezTo>
                    <a:pt x="20646" y="19638"/>
                    <a:pt x="20634" y="19614"/>
                    <a:pt x="20610" y="19591"/>
                  </a:cubicBezTo>
                  <a:cubicBezTo>
                    <a:pt x="20592" y="19554"/>
                    <a:pt x="20560" y="19539"/>
                    <a:pt x="20524" y="19539"/>
                  </a:cubicBezTo>
                  <a:cubicBezTo>
                    <a:pt x="20513" y="19539"/>
                    <a:pt x="20502" y="19540"/>
                    <a:pt x="20491" y="19543"/>
                  </a:cubicBezTo>
                  <a:cubicBezTo>
                    <a:pt x="20479" y="19519"/>
                    <a:pt x="20455" y="19495"/>
                    <a:pt x="20443" y="19471"/>
                  </a:cubicBezTo>
                  <a:cubicBezTo>
                    <a:pt x="20417" y="19437"/>
                    <a:pt x="20378" y="19415"/>
                    <a:pt x="20341" y="19415"/>
                  </a:cubicBezTo>
                  <a:cubicBezTo>
                    <a:pt x="20327" y="19415"/>
                    <a:pt x="20313" y="19417"/>
                    <a:pt x="20300" y="19424"/>
                  </a:cubicBezTo>
                  <a:cubicBezTo>
                    <a:pt x="20253" y="19448"/>
                    <a:pt x="20205" y="19507"/>
                    <a:pt x="20229" y="19567"/>
                  </a:cubicBezTo>
                  <a:lnTo>
                    <a:pt x="20241" y="19591"/>
                  </a:lnTo>
                  <a:cubicBezTo>
                    <a:pt x="20265" y="19638"/>
                    <a:pt x="20289" y="19698"/>
                    <a:pt x="20312" y="19745"/>
                  </a:cubicBezTo>
                  <a:cubicBezTo>
                    <a:pt x="20289" y="19769"/>
                    <a:pt x="20277" y="19805"/>
                    <a:pt x="20289" y="19852"/>
                  </a:cubicBezTo>
                  <a:cubicBezTo>
                    <a:pt x="20299" y="19893"/>
                    <a:pt x="20309" y="19942"/>
                    <a:pt x="20319" y="19984"/>
                  </a:cubicBezTo>
                  <a:lnTo>
                    <a:pt x="20319" y="19984"/>
                  </a:lnTo>
                  <a:cubicBezTo>
                    <a:pt x="20294" y="19941"/>
                    <a:pt x="20253" y="19922"/>
                    <a:pt x="20212" y="19922"/>
                  </a:cubicBezTo>
                  <a:cubicBezTo>
                    <a:pt x="20145" y="19922"/>
                    <a:pt x="20081" y="19975"/>
                    <a:pt x="20110" y="20055"/>
                  </a:cubicBezTo>
                  <a:lnTo>
                    <a:pt x="20122" y="20067"/>
                  </a:lnTo>
                  <a:cubicBezTo>
                    <a:pt x="20086" y="20031"/>
                    <a:pt x="20050" y="19995"/>
                    <a:pt x="20003" y="19960"/>
                  </a:cubicBezTo>
                  <a:cubicBezTo>
                    <a:pt x="19990" y="19951"/>
                    <a:pt x="19978" y="19947"/>
                    <a:pt x="19965" y="19947"/>
                  </a:cubicBezTo>
                  <a:cubicBezTo>
                    <a:pt x="19943" y="19947"/>
                    <a:pt x="19923" y="19960"/>
                    <a:pt x="19908" y="19983"/>
                  </a:cubicBezTo>
                  <a:cubicBezTo>
                    <a:pt x="19836" y="19936"/>
                    <a:pt x="19765" y="19900"/>
                    <a:pt x="19681" y="19876"/>
                  </a:cubicBezTo>
                  <a:cubicBezTo>
                    <a:pt x="19673" y="19873"/>
                    <a:pt x="19665" y="19872"/>
                    <a:pt x="19656" y="19872"/>
                  </a:cubicBezTo>
                  <a:cubicBezTo>
                    <a:pt x="19601" y="19872"/>
                    <a:pt x="19542" y="19933"/>
                    <a:pt x="19562" y="19995"/>
                  </a:cubicBezTo>
                  <a:cubicBezTo>
                    <a:pt x="19634" y="20138"/>
                    <a:pt x="19693" y="20269"/>
                    <a:pt x="19765" y="20412"/>
                  </a:cubicBezTo>
                  <a:cubicBezTo>
                    <a:pt x="19693" y="20376"/>
                    <a:pt x="19622" y="20341"/>
                    <a:pt x="19562" y="20305"/>
                  </a:cubicBezTo>
                  <a:cubicBezTo>
                    <a:pt x="19545" y="20298"/>
                    <a:pt x="19529" y="20294"/>
                    <a:pt x="19513" y="20294"/>
                  </a:cubicBezTo>
                  <a:cubicBezTo>
                    <a:pt x="19452" y="20294"/>
                    <a:pt x="19405" y="20346"/>
                    <a:pt x="19396" y="20412"/>
                  </a:cubicBezTo>
                  <a:cubicBezTo>
                    <a:pt x="19396" y="20472"/>
                    <a:pt x="19396" y="20543"/>
                    <a:pt x="19408" y="20614"/>
                  </a:cubicBezTo>
                  <a:lnTo>
                    <a:pt x="19169" y="20531"/>
                  </a:lnTo>
                  <a:cubicBezTo>
                    <a:pt x="19096" y="20515"/>
                    <a:pt x="19017" y="20482"/>
                    <a:pt x="18940" y="20482"/>
                  </a:cubicBezTo>
                  <a:cubicBezTo>
                    <a:pt x="18905" y="20482"/>
                    <a:pt x="18870" y="20489"/>
                    <a:pt x="18836" y="20507"/>
                  </a:cubicBezTo>
                  <a:cubicBezTo>
                    <a:pt x="18741" y="20567"/>
                    <a:pt x="18693" y="20662"/>
                    <a:pt x="18693" y="20769"/>
                  </a:cubicBezTo>
                  <a:cubicBezTo>
                    <a:pt x="18693" y="20841"/>
                    <a:pt x="18729" y="20912"/>
                    <a:pt x="18729" y="20984"/>
                  </a:cubicBezTo>
                  <a:lnTo>
                    <a:pt x="18145" y="20972"/>
                  </a:lnTo>
                  <a:cubicBezTo>
                    <a:pt x="18086" y="20972"/>
                    <a:pt x="18026" y="21043"/>
                    <a:pt x="18026" y="21103"/>
                  </a:cubicBezTo>
                  <a:cubicBezTo>
                    <a:pt x="18026" y="21126"/>
                    <a:pt x="18038" y="21138"/>
                    <a:pt x="18038" y="21162"/>
                  </a:cubicBezTo>
                  <a:lnTo>
                    <a:pt x="17919" y="21115"/>
                  </a:lnTo>
                  <a:cubicBezTo>
                    <a:pt x="17913" y="21112"/>
                    <a:pt x="17906" y="21111"/>
                    <a:pt x="17899" y="21111"/>
                  </a:cubicBezTo>
                  <a:cubicBezTo>
                    <a:pt x="17867" y="21111"/>
                    <a:pt x="17830" y="21133"/>
                    <a:pt x="17800" y="21162"/>
                  </a:cubicBezTo>
                  <a:lnTo>
                    <a:pt x="17788" y="21162"/>
                  </a:lnTo>
                  <a:cubicBezTo>
                    <a:pt x="17764" y="21162"/>
                    <a:pt x="17753" y="21174"/>
                    <a:pt x="17741" y="21198"/>
                  </a:cubicBezTo>
                  <a:cubicBezTo>
                    <a:pt x="17681" y="21150"/>
                    <a:pt x="17633" y="21103"/>
                    <a:pt x="17574" y="21055"/>
                  </a:cubicBezTo>
                  <a:cubicBezTo>
                    <a:pt x="17586" y="21031"/>
                    <a:pt x="17586" y="21007"/>
                    <a:pt x="17574" y="20984"/>
                  </a:cubicBezTo>
                  <a:cubicBezTo>
                    <a:pt x="17491" y="20829"/>
                    <a:pt x="17407" y="20674"/>
                    <a:pt x="17324" y="20519"/>
                  </a:cubicBezTo>
                  <a:lnTo>
                    <a:pt x="17336" y="20495"/>
                  </a:lnTo>
                  <a:cubicBezTo>
                    <a:pt x="17419" y="20567"/>
                    <a:pt x="17503" y="20626"/>
                    <a:pt x="17598" y="20674"/>
                  </a:cubicBezTo>
                  <a:cubicBezTo>
                    <a:pt x="17610" y="20679"/>
                    <a:pt x="17624" y="20681"/>
                    <a:pt x="17637" y="20681"/>
                  </a:cubicBezTo>
                  <a:cubicBezTo>
                    <a:pt x="17688" y="20681"/>
                    <a:pt x="17738" y="20647"/>
                    <a:pt x="17729" y="20591"/>
                  </a:cubicBezTo>
                  <a:cubicBezTo>
                    <a:pt x="17717" y="20495"/>
                    <a:pt x="17693" y="20388"/>
                    <a:pt x="17657" y="20293"/>
                  </a:cubicBezTo>
                  <a:lnTo>
                    <a:pt x="17657" y="20293"/>
                  </a:lnTo>
                  <a:cubicBezTo>
                    <a:pt x="17718" y="20328"/>
                    <a:pt x="17786" y="20350"/>
                    <a:pt x="17850" y="20350"/>
                  </a:cubicBezTo>
                  <a:cubicBezTo>
                    <a:pt x="17874" y="20350"/>
                    <a:pt x="17897" y="20347"/>
                    <a:pt x="17919" y="20341"/>
                  </a:cubicBezTo>
                  <a:cubicBezTo>
                    <a:pt x="17967" y="20317"/>
                    <a:pt x="18003" y="20269"/>
                    <a:pt x="17979" y="20222"/>
                  </a:cubicBezTo>
                  <a:lnTo>
                    <a:pt x="17967" y="20162"/>
                  </a:lnTo>
                  <a:lnTo>
                    <a:pt x="17967" y="20162"/>
                  </a:lnTo>
                  <a:cubicBezTo>
                    <a:pt x="18038" y="20198"/>
                    <a:pt x="18110" y="20233"/>
                    <a:pt x="18193" y="20269"/>
                  </a:cubicBezTo>
                  <a:cubicBezTo>
                    <a:pt x="18198" y="20270"/>
                    <a:pt x="18203" y="20271"/>
                    <a:pt x="18209" y="20271"/>
                  </a:cubicBezTo>
                  <a:cubicBezTo>
                    <a:pt x="18262" y="20271"/>
                    <a:pt x="18311" y="20216"/>
                    <a:pt x="18300" y="20162"/>
                  </a:cubicBezTo>
                  <a:cubicBezTo>
                    <a:pt x="18276" y="20103"/>
                    <a:pt x="18265" y="20055"/>
                    <a:pt x="18241" y="19995"/>
                  </a:cubicBezTo>
                  <a:lnTo>
                    <a:pt x="18241" y="19995"/>
                  </a:lnTo>
                  <a:cubicBezTo>
                    <a:pt x="18276" y="20031"/>
                    <a:pt x="18312" y="20055"/>
                    <a:pt x="18348" y="20091"/>
                  </a:cubicBezTo>
                  <a:cubicBezTo>
                    <a:pt x="18368" y="20107"/>
                    <a:pt x="18390" y="20114"/>
                    <a:pt x="18412" y="20114"/>
                  </a:cubicBezTo>
                  <a:cubicBezTo>
                    <a:pt x="18469" y="20114"/>
                    <a:pt x="18520" y="20064"/>
                    <a:pt x="18503" y="19995"/>
                  </a:cubicBezTo>
                  <a:cubicBezTo>
                    <a:pt x="18479" y="19912"/>
                    <a:pt x="18467" y="19829"/>
                    <a:pt x="18431" y="19757"/>
                  </a:cubicBezTo>
                  <a:lnTo>
                    <a:pt x="18443" y="19745"/>
                  </a:lnTo>
                  <a:cubicBezTo>
                    <a:pt x="18515" y="19793"/>
                    <a:pt x="18598" y="19841"/>
                    <a:pt x="18681" y="19888"/>
                  </a:cubicBezTo>
                  <a:cubicBezTo>
                    <a:pt x="18696" y="19895"/>
                    <a:pt x="18711" y="19898"/>
                    <a:pt x="18725" y="19898"/>
                  </a:cubicBezTo>
                  <a:cubicBezTo>
                    <a:pt x="18788" y="19898"/>
                    <a:pt x="18834" y="19837"/>
                    <a:pt x="18824" y="19769"/>
                  </a:cubicBezTo>
                  <a:cubicBezTo>
                    <a:pt x="18800" y="19686"/>
                    <a:pt x="18788" y="19602"/>
                    <a:pt x="18765" y="19507"/>
                  </a:cubicBezTo>
                  <a:lnTo>
                    <a:pt x="18765" y="19507"/>
                  </a:lnTo>
                  <a:cubicBezTo>
                    <a:pt x="18884" y="19626"/>
                    <a:pt x="19027" y="19722"/>
                    <a:pt x="19157" y="19805"/>
                  </a:cubicBezTo>
                  <a:cubicBezTo>
                    <a:pt x="19178" y="19818"/>
                    <a:pt x="19198" y="19824"/>
                    <a:pt x="19217" y="19824"/>
                  </a:cubicBezTo>
                  <a:cubicBezTo>
                    <a:pt x="19299" y="19824"/>
                    <a:pt x="19361" y="19715"/>
                    <a:pt x="19312" y="19638"/>
                  </a:cubicBezTo>
                  <a:cubicBezTo>
                    <a:pt x="19288" y="19591"/>
                    <a:pt x="19265" y="19543"/>
                    <a:pt x="19229" y="19495"/>
                  </a:cubicBezTo>
                  <a:lnTo>
                    <a:pt x="19229" y="19495"/>
                  </a:lnTo>
                  <a:cubicBezTo>
                    <a:pt x="19276" y="19522"/>
                    <a:pt x="19323" y="19538"/>
                    <a:pt x="19371" y="19538"/>
                  </a:cubicBezTo>
                  <a:cubicBezTo>
                    <a:pt x="19410" y="19538"/>
                    <a:pt x="19449" y="19528"/>
                    <a:pt x="19491" y="19507"/>
                  </a:cubicBezTo>
                  <a:cubicBezTo>
                    <a:pt x="19538" y="19471"/>
                    <a:pt x="19550" y="19412"/>
                    <a:pt x="19527" y="19352"/>
                  </a:cubicBezTo>
                  <a:cubicBezTo>
                    <a:pt x="19467" y="19245"/>
                    <a:pt x="19408" y="19138"/>
                    <a:pt x="19348" y="19031"/>
                  </a:cubicBezTo>
                  <a:lnTo>
                    <a:pt x="19348" y="19031"/>
                  </a:lnTo>
                  <a:cubicBezTo>
                    <a:pt x="19357" y="19033"/>
                    <a:pt x="19365" y="19034"/>
                    <a:pt x="19374" y="19034"/>
                  </a:cubicBezTo>
                  <a:cubicBezTo>
                    <a:pt x="19413" y="19034"/>
                    <a:pt x="19450" y="19015"/>
                    <a:pt x="19479" y="18995"/>
                  </a:cubicBezTo>
                  <a:cubicBezTo>
                    <a:pt x="19515" y="18960"/>
                    <a:pt x="19527" y="18924"/>
                    <a:pt x="19538" y="18888"/>
                  </a:cubicBezTo>
                  <a:cubicBezTo>
                    <a:pt x="19574" y="18876"/>
                    <a:pt x="19598" y="18852"/>
                    <a:pt x="19610" y="18817"/>
                  </a:cubicBezTo>
                  <a:cubicBezTo>
                    <a:pt x="19626" y="18829"/>
                    <a:pt x="19644" y="18834"/>
                    <a:pt x="19663" y="18834"/>
                  </a:cubicBezTo>
                  <a:cubicBezTo>
                    <a:pt x="19701" y="18834"/>
                    <a:pt x="19741" y="18813"/>
                    <a:pt x="19765" y="18781"/>
                  </a:cubicBezTo>
                  <a:cubicBezTo>
                    <a:pt x="19777" y="18793"/>
                    <a:pt x="19800" y="18793"/>
                    <a:pt x="19824" y="18793"/>
                  </a:cubicBezTo>
                  <a:cubicBezTo>
                    <a:pt x="19884" y="18793"/>
                    <a:pt x="19931" y="18745"/>
                    <a:pt x="19943" y="18698"/>
                  </a:cubicBezTo>
                  <a:cubicBezTo>
                    <a:pt x="19991" y="18674"/>
                    <a:pt x="20027" y="18638"/>
                    <a:pt x="20039" y="18590"/>
                  </a:cubicBezTo>
                  <a:cubicBezTo>
                    <a:pt x="20110" y="18698"/>
                    <a:pt x="20181" y="18805"/>
                    <a:pt x="20253" y="18900"/>
                  </a:cubicBezTo>
                  <a:cubicBezTo>
                    <a:pt x="20277" y="18932"/>
                    <a:pt x="20311" y="18953"/>
                    <a:pt x="20349" y="18953"/>
                  </a:cubicBezTo>
                  <a:cubicBezTo>
                    <a:pt x="20368" y="18953"/>
                    <a:pt x="20388" y="18948"/>
                    <a:pt x="20408" y="18936"/>
                  </a:cubicBezTo>
                  <a:cubicBezTo>
                    <a:pt x="20491" y="18888"/>
                    <a:pt x="20515" y="18793"/>
                    <a:pt x="20515" y="18709"/>
                  </a:cubicBezTo>
                  <a:cubicBezTo>
                    <a:pt x="20539" y="18757"/>
                    <a:pt x="20574" y="18805"/>
                    <a:pt x="20610" y="18852"/>
                  </a:cubicBezTo>
                  <a:cubicBezTo>
                    <a:pt x="20634" y="18885"/>
                    <a:pt x="20674" y="18902"/>
                    <a:pt x="20714" y="18902"/>
                  </a:cubicBezTo>
                  <a:cubicBezTo>
                    <a:pt x="20774" y="18902"/>
                    <a:pt x="20832" y="18865"/>
                    <a:pt x="20824" y="18793"/>
                  </a:cubicBezTo>
                  <a:cubicBezTo>
                    <a:pt x="20812" y="18626"/>
                    <a:pt x="20789" y="18459"/>
                    <a:pt x="20741" y="18305"/>
                  </a:cubicBezTo>
                  <a:lnTo>
                    <a:pt x="20741" y="18305"/>
                  </a:lnTo>
                  <a:cubicBezTo>
                    <a:pt x="20812" y="18364"/>
                    <a:pt x="20872" y="18412"/>
                    <a:pt x="20943" y="18471"/>
                  </a:cubicBezTo>
                  <a:cubicBezTo>
                    <a:pt x="20965" y="18486"/>
                    <a:pt x="20988" y="18492"/>
                    <a:pt x="21011" y="18492"/>
                  </a:cubicBezTo>
                  <a:cubicBezTo>
                    <a:pt x="21063" y="18492"/>
                    <a:pt x="21110" y="18455"/>
                    <a:pt x="21110" y="18388"/>
                  </a:cubicBezTo>
                  <a:cubicBezTo>
                    <a:pt x="21110" y="18305"/>
                    <a:pt x="21110" y="18209"/>
                    <a:pt x="21098" y="18114"/>
                  </a:cubicBezTo>
                  <a:lnTo>
                    <a:pt x="21110" y="18114"/>
                  </a:lnTo>
                  <a:cubicBezTo>
                    <a:pt x="21170" y="18174"/>
                    <a:pt x="21229" y="18233"/>
                    <a:pt x="21289" y="18293"/>
                  </a:cubicBezTo>
                  <a:cubicBezTo>
                    <a:pt x="21307" y="18308"/>
                    <a:pt x="21328" y="18315"/>
                    <a:pt x="21348" y="18315"/>
                  </a:cubicBezTo>
                  <a:cubicBezTo>
                    <a:pt x="21407" y="18315"/>
                    <a:pt x="21461" y="18259"/>
                    <a:pt x="21443" y="18198"/>
                  </a:cubicBezTo>
                  <a:cubicBezTo>
                    <a:pt x="21432" y="18150"/>
                    <a:pt x="21420" y="18102"/>
                    <a:pt x="21408" y="18055"/>
                  </a:cubicBezTo>
                  <a:lnTo>
                    <a:pt x="21408" y="18055"/>
                  </a:lnTo>
                  <a:cubicBezTo>
                    <a:pt x="21455" y="18102"/>
                    <a:pt x="21491" y="18138"/>
                    <a:pt x="21527" y="18186"/>
                  </a:cubicBezTo>
                  <a:cubicBezTo>
                    <a:pt x="21542" y="18197"/>
                    <a:pt x="21561" y="18202"/>
                    <a:pt x="21580" y="18202"/>
                  </a:cubicBezTo>
                  <a:cubicBezTo>
                    <a:pt x="21621" y="18202"/>
                    <a:pt x="21662" y="18178"/>
                    <a:pt x="21670" y="18138"/>
                  </a:cubicBezTo>
                  <a:cubicBezTo>
                    <a:pt x="21682" y="18055"/>
                    <a:pt x="21694" y="17971"/>
                    <a:pt x="21682" y="17876"/>
                  </a:cubicBezTo>
                  <a:lnTo>
                    <a:pt x="21682" y="17876"/>
                  </a:lnTo>
                  <a:cubicBezTo>
                    <a:pt x="21705" y="17900"/>
                    <a:pt x="21717" y="17912"/>
                    <a:pt x="21729" y="17936"/>
                  </a:cubicBezTo>
                  <a:cubicBezTo>
                    <a:pt x="21744" y="17951"/>
                    <a:pt x="21763" y="17957"/>
                    <a:pt x="21783" y="17957"/>
                  </a:cubicBezTo>
                  <a:cubicBezTo>
                    <a:pt x="21811" y="17957"/>
                    <a:pt x="21839" y="17944"/>
                    <a:pt x="21860" y="17924"/>
                  </a:cubicBezTo>
                  <a:cubicBezTo>
                    <a:pt x="21932" y="17864"/>
                    <a:pt x="21955" y="17769"/>
                    <a:pt x="21944" y="17674"/>
                  </a:cubicBezTo>
                  <a:lnTo>
                    <a:pt x="21944" y="17674"/>
                  </a:lnTo>
                  <a:cubicBezTo>
                    <a:pt x="22015" y="17745"/>
                    <a:pt x="22086" y="17817"/>
                    <a:pt x="22170" y="17876"/>
                  </a:cubicBezTo>
                  <a:cubicBezTo>
                    <a:pt x="22182" y="17884"/>
                    <a:pt x="22195" y="17887"/>
                    <a:pt x="22208" y="17887"/>
                  </a:cubicBezTo>
                  <a:cubicBezTo>
                    <a:pt x="22256" y="17887"/>
                    <a:pt x="22301" y="17840"/>
                    <a:pt x="22301" y="17793"/>
                  </a:cubicBezTo>
                  <a:cubicBezTo>
                    <a:pt x="22313" y="17686"/>
                    <a:pt x="22289" y="17578"/>
                    <a:pt x="22277" y="17471"/>
                  </a:cubicBezTo>
                  <a:close/>
                  <a:moveTo>
                    <a:pt x="22908" y="19864"/>
                  </a:moveTo>
                  <a:lnTo>
                    <a:pt x="22932" y="19888"/>
                  </a:lnTo>
                  <a:cubicBezTo>
                    <a:pt x="22958" y="19906"/>
                    <a:pt x="22978" y="19917"/>
                    <a:pt x="23000" y="19917"/>
                  </a:cubicBezTo>
                  <a:cubicBezTo>
                    <a:pt x="23009" y="19917"/>
                    <a:pt x="23017" y="19915"/>
                    <a:pt x="23027" y="19912"/>
                  </a:cubicBezTo>
                  <a:cubicBezTo>
                    <a:pt x="23051" y="20067"/>
                    <a:pt x="23063" y="20222"/>
                    <a:pt x="23075" y="20376"/>
                  </a:cubicBezTo>
                  <a:cubicBezTo>
                    <a:pt x="23003" y="20376"/>
                    <a:pt x="22932" y="20412"/>
                    <a:pt x="22920" y="20472"/>
                  </a:cubicBezTo>
                  <a:cubicBezTo>
                    <a:pt x="22920" y="20507"/>
                    <a:pt x="22908" y="20531"/>
                    <a:pt x="22908" y="20555"/>
                  </a:cubicBezTo>
                  <a:cubicBezTo>
                    <a:pt x="22860" y="20567"/>
                    <a:pt x="22825" y="20591"/>
                    <a:pt x="22813" y="20650"/>
                  </a:cubicBezTo>
                  <a:cubicBezTo>
                    <a:pt x="22789" y="20745"/>
                    <a:pt x="22765" y="20841"/>
                    <a:pt x="22741" y="20948"/>
                  </a:cubicBezTo>
                  <a:cubicBezTo>
                    <a:pt x="22723" y="20933"/>
                    <a:pt x="22700" y="20927"/>
                    <a:pt x="22677" y="20927"/>
                  </a:cubicBezTo>
                  <a:cubicBezTo>
                    <a:pt x="22625" y="20927"/>
                    <a:pt x="22571" y="20961"/>
                    <a:pt x="22563" y="21019"/>
                  </a:cubicBezTo>
                  <a:cubicBezTo>
                    <a:pt x="22551" y="21067"/>
                    <a:pt x="22551" y="21126"/>
                    <a:pt x="22539" y="21174"/>
                  </a:cubicBezTo>
                  <a:cubicBezTo>
                    <a:pt x="22523" y="21164"/>
                    <a:pt x="22504" y="21160"/>
                    <a:pt x="22486" y="21160"/>
                  </a:cubicBezTo>
                  <a:cubicBezTo>
                    <a:pt x="22434" y="21160"/>
                    <a:pt x="22381" y="21193"/>
                    <a:pt x="22372" y="21246"/>
                  </a:cubicBezTo>
                  <a:cubicBezTo>
                    <a:pt x="22360" y="21293"/>
                    <a:pt x="22360" y="21329"/>
                    <a:pt x="22348" y="21365"/>
                  </a:cubicBezTo>
                  <a:cubicBezTo>
                    <a:pt x="22343" y="21364"/>
                    <a:pt x="22338" y="21363"/>
                    <a:pt x="22333" y="21363"/>
                  </a:cubicBezTo>
                  <a:cubicBezTo>
                    <a:pt x="22279" y="21363"/>
                    <a:pt x="22229" y="21417"/>
                    <a:pt x="22229" y="21472"/>
                  </a:cubicBezTo>
                  <a:lnTo>
                    <a:pt x="22229" y="21507"/>
                  </a:lnTo>
                  <a:cubicBezTo>
                    <a:pt x="22205" y="21492"/>
                    <a:pt x="22179" y="21484"/>
                    <a:pt x="22154" y="21484"/>
                  </a:cubicBezTo>
                  <a:cubicBezTo>
                    <a:pt x="22105" y="21484"/>
                    <a:pt x="22063" y="21515"/>
                    <a:pt x="22063" y="21579"/>
                  </a:cubicBezTo>
                  <a:cubicBezTo>
                    <a:pt x="22063" y="21603"/>
                    <a:pt x="22063" y="21627"/>
                    <a:pt x="22063" y="21638"/>
                  </a:cubicBezTo>
                  <a:cubicBezTo>
                    <a:pt x="22042" y="21613"/>
                    <a:pt x="22010" y="21600"/>
                    <a:pt x="21979" y="21600"/>
                  </a:cubicBezTo>
                  <a:cubicBezTo>
                    <a:pt x="21938" y="21600"/>
                    <a:pt x="21898" y="21622"/>
                    <a:pt x="21884" y="21662"/>
                  </a:cubicBezTo>
                  <a:cubicBezTo>
                    <a:pt x="21861" y="21635"/>
                    <a:pt x="21831" y="21623"/>
                    <a:pt x="21802" y="21623"/>
                  </a:cubicBezTo>
                  <a:cubicBezTo>
                    <a:pt x="21743" y="21623"/>
                    <a:pt x="21689" y="21673"/>
                    <a:pt x="21705" y="21746"/>
                  </a:cubicBezTo>
                  <a:cubicBezTo>
                    <a:pt x="21717" y="21805"/>
                    <a:pt x="21729" y="21853"/>
                    <a:pt x="21741" y="21900"/>
                  </a:cubicBezTo>
                  <a:cubicBezTo>
                    <a:pt x="21694" y="21924"/>
                    <a:pt x="21658" y="21984"/>
                    <a:pt x="21670" y="22043"/>
                  </a:cubicBezTo>
                  <a:cubicBezTo>
                    <a:pt x="21648" y="22021"/>
                    <a:pt x="21623" y="22012"/>
                    <a:pt x="21598" y="22012"/>
                  </a:cubicBezTo>
                  <a:cubicBezTo>
                    <a:pt x="21569" y="22012"/>
                    <a:pt x="21540" y="22024"/>
                    <a:pt x="21515" y="22043"/>
                  </a:cubicBezTo>
                  <a:cubicBezTo>
                    <a:pt x="21479" y="22008"/>
                    <a:pt x="21443" y="21972"/>
                    <a:pt x="21396" y="21936"/>
                  </a:cubicBezTo>
                  <a:cubicBezTo>
                    <a:pt x="21371" y="21918"/>
                    <a:pt x="21346" y="21909"/>
                    <a:pt x="21322" y="21909"/>
                  </a:cubicBezTo>
                  <a:cubicBezTo>
                    <a:pt x="21255" y="21909"/>
                    <a:pt x="21206" y="21976"/>
                    <a:pt x="21241" y="22055"/>
                  </a:cubicBezTo>
                  <a:cubicBezTo>
                    <a:pt x="21236" y="22054"/>
                    <a:pt x="21232" y="22054"/>
                    <a:pt x="21227" y="22054"/>
                  </a:cubicBezTo>
                  <a:cubicBezTo>
                    <a:pt x="21152" y="22054"/>
                    <a:pt x="21111" y="22143"/>
                    <a:pt x="21134" y="22210"/>
                  </a:cubicBezTo>
                  <a:cubicBezTo>
                    <a:pt x="21122" y="22198"/>
                    <a:pt x="21098" y="22186"/>
                    <a:pt x="21086" y="22174"/>
                  </a:cubicBezTo>
                  <a:cubicBezTo>
                    <a:pt x="21071" y="22168"/>
                    <a:pt x="21056" y="22165"/>
                    <a:pt x="21043" y="22165"/>
                  </a:cubicBezTo>
                  <a:cubicBezTo>
                    <a:pt x="20980" y="22165"/>
                    <a:pt x="20934" y="22225"/>
                    <a:pt x="20943" y="22293"/>
                  </a:cubicBezTo>
                  <a:lnTo>
                    <a:pt x="20908" y="22281"/>
                  </a:lnTo>
                  <a:cubicBezTo>
                    <a:pt x="20892" y="22275"/>
                    <a:pt x="20876" y="22272"/>
                    <a:pt x="20860" y="22272"/>
                  </a:cubicBezTo>
                  <a:cubicBezTo>
                    <a:pt x="20815" y="22272"/>
                    <a:pt x="20774" y="22297"/>
                    <a:pt x="20765" y="22341"/>
                  </a:cubicBezTo>
                  <a:cubicBezTo>
                    <a:pt x="20717" y="22329"/>
                    <a:pt x="20681" y="22317"/>
                    <a:pt x="20646" y="22305"/>
                  </a:cubicBezTo>
                  <a:cubicBezTo>
                    <a:pt x="20636" y="22302"/>
                    <a:pt x="20627" y="22300"/>
                    <a:pt x="20617" y="22300"/>
                  </a:cubicBezTo>
                  <a:cubicBezTo>
                    <a:pt x="20556" y="22300"/>
                    <a:pt x="20503" y="22362"/>
                    <a:pt x="20503" y="22424"/>
                  </a:cubicBezTo>
                  <a:cubicBezTo>
                    <a:pt x="20455" y="22400"/>
                    <a:pt x="20408" y="22389"/>
                    <a:pt x="20348" y="22365"/>
                  </a:cubicBezTo>
                  <a:cubicBezTo>
                    <a:pt x="20340" y="22362"/>
                    <a:pt x="20331" y="22361"/>
                    <a:pt x="20323" y="22361"/>
                  </a:cubicBezTo>
                  <a:cubicBezTo>
                    <a:pt x="20261" y="22361"/>
                    <a:pt x="20205" y="22433"/>
                    <a:pt x="20205" y="22496"/>
                  </a:cubicBezTo>
                  <a:cubicBezTo>
                    <a:pt x="20110" y="22472"/>
                    <a:pt x="20003" y="22448"/>
                    <a:pt x="19908" y="22424"/>
                  </a:cubicBezTo>
                  <a:cubicBezTo>
                    <a:pt x="19896" y="22421"/>
                    <a:pt x="19885" y="22420"/>
                    <a:pt x="19874" y="22420"/>
                  </a:cubicBezTo>
                  <a:cubicBezTo>
                    <a:pt x="19839" y="22420"/>
                    <a:pt x="19807" y="22435"/>
                    <a:pt x="19789" y="22472"/>
                  </a:cubicBezTo>
                  <a:cubicBezTo>
                    <a:pt x="19765" y="22460"/>
                    <a:pt x="19741" y="22448"/>
                    <a:pt x="19705" y="22436"/>
                  </a:cubicBezTo>
                  <a:cubicBezTo>
                    <a:pt x="19699" y="22435"/>
                    <a:pt x="19693" y="22434"/>
                    <a:pt x="19686" y="22434"/>
                  </a:cubicBezTo>
                  <a:cubicBezTo>
                    <a:pt x="19631" y="22434"/>
                    <a:pt x="19572" y="22478"/>
                    <a:pt x="19550" y="22531"/>
                  </a:cubicBezTo>
                  <a:cubicBezTo>
                    <a:pt x="19419" y="22460"/>
                    <a:pt x="19288" y="22377"/>
                    <a:pt x="19157" y="22281"/>
                  </a:cubicBezTo>
                  <a:cubicBezTo>
                    <a:pt x="19181" y="22258"/>
                    <a:pt x="19193" y="22222"/>
                    <a:pt x="19181" y="22186"/>
                  </a:cubicBezTo>
                  <a:lnTo>
                    <a:pt x="19169" y="22162"/>
                  </a:lnTo>
                  <a:lnTo>
                    <a:pt x="19169" y="22162"/>
                  </a:lnTo>
                  <a:cubicBezTo>
                    <a:pt x="19205" y="22174"/>
                    <a:pt x="19241" y="22198"/>
                    <a:pt x="19277" y="22210"/>
                  </a:cubicBezTo>
                  <a:cubicBezTo>
                    <a:pt x="19289" y="22214"/>
                    <a:pt x="19302" y="22216"/>
                    <a:pt x="19316" y="22216"/>
                  </a:cubicBezTo>
                  <a:cubicBezTo>
                    <a:pt x="19381" y="22216"/>
                    <a:pt x="19449" y="22170"/>
                    <a:pt x="19419" y="22091"/>
                  </a:cubicBezTo>
                  <a:cubicBezTo>
                    <a:pt x="19396" y="22043"/>
                    <a:pt x="19384" y="21984"/>
                    <a:pt x="19360" y="21936"/>
                  </a:cubicBezTo>
                  <a:lnTo>
                    <a:pt x="19360" y="21936"/>
                  </a:lnTo>
                  <a:lnTo>
                    <a:pt x="19515" y="22019"/>
                  </a:lnTo>
                  <a:cubicBezTo>
                    <a:pt x="19531" y="22029"/>
                    <a:pt x="19547" y="22034"/>
                    <a:pt x="19563" y="22034"/>
                  </a:cubicBezTo>
                  <a:cubicBezTo>
                    <a:pt x="19604" y="22034"/>
                    <a:pt x="19640" y="22003"/>
                    <a:pt x="19658" y="21960"/>
                  </a:cubicBezTo>
                  <a:cubicBezTo>
                    <a:pt x="19681" y="21900"/>
                    <a:pt x="19681" y="21841"/>
                    <a:pt x="19681" y="21781"/>
                  </a:cubicBezTo>
                  <a:cubicBezTo>
                    <a:pt x="19701" y="21786"/>
                    <a:pt x="19721" y="21789"/>
                    <a:pt x="19741" y="21789"/>
                  </a:cubicBezTo>
                  <a:cubicBezTo>
                    <a:pt x="19770" y="21789"/>
                    <a:pt x="19801" y="21783"/>
                    <a:pt x="19836" y="21769"/>
                  </a:cubicBezTo>
                  <a:cubicBezTo>
                    <a:pt x="19896" y="21734"/>
                    <a:pt x="19955" y="21686"/>
                    <a:pt x="19967" y="21615"/>
                  </a:cubicBezTo>
                  <a:lnTo>
                    <a:pt x="19967" y="21591"/>
                  </a:lnTo>
                  <a:cubicBezTo>
                    <a:pt x="20050" y="21638"/>
                    <a:pt x="20134" y="21674"/>
                    <a:pt x="20229" y="21710"/>
                  </a:cubicBezTo>
                  <a:cubicBezTo>
                    <a:pt x="20235" y="21711"/>
                    <a:pt x="20242" y="21712"/>
                    <a:pt x="20248" y="21712"/>
                  </a:cubicBezTo>
                  <a:cubicBezTo>
                    <a:pt x="20303" y="21712"/>
                    <a:pt x="20359" y="21668"/>
                    <a:pt x="20348" y="21615"/>
                  </a:cubicBezTo>
                  <a:cubicBezTo>
                    <a:pt x="20336" y="21531"/>
                    <a:pt x="20324" y="21460"/>
                    <a:pt x="20300" y="21376"/>
                  </a:cubicBezTo>
                  <a:lnTo>
                    <a:pt x="20300" y="21376"/>
                  </a:lnTo>
                  <a:cubicBezTo>
                    <a:pt x="20360" y="21412"/>
                    <a:pt x="20431" y="21436"/>
                    <a:pt x="20491" y="21460"/>
                  </a:cubicBezTo>
                  <a:cubicBezTo>
                    <a:pt x="20503" y="21464"/>
                    <a:pt x="20514" y="21466"/>
                    <a:pt x="20525" y="21466"/>
                  </a:cubicBezTo>
                  <a:cubicBezTo>
                    <a:pt x="20597" y="21466"/>
                    <a:pt x="20629" y="21369"/>
                    <a:pt x="20598" y="21317"/>
                  </a:cubicBezTo>
                  <a:cubicBezTo>
                    <a:pt x="20562" y="21222"/>
                    <a:pt x="20515" y="21138"/>
                    <a:pt x="20467" y="21055"/>
                  </a:cubicBezTo>
                  <a:lnTo>
                    <a:pt x="20467" y="21055"/>
                  </a:lnTo>
                  <a:cubicBezTo>
                    <a:pt x="20503" y="21067"/>
                    <a:pt x="20527" y="21079"/>
                    <a:pt x="20562" y="21091"/>
                  </a:cubicBezTo>
                  <a:cubicBezTo>
                    <a:pt x="20562" y="21103"/>
                    <a:pt x="20562" y="21103"/>
                    <a:pt x="20574" y="21115"/>
                  </a:cubicBezTo>
                  <a:cubicBezTo>
                    <a:pt x="20590" y="21146"/>
                    <a:pt x="20627" y="21167"/>
                    <a:pt x="20668" y="21167"/>
                  </a:cubicBezTo>
                  <a:cubicBezTo>
                    <a:pt x="20688" y="21167"/>
                    <a:pt x="20709" y="21162"/>
                    <a:pt x="20729" y="21150"/>
                  </a:cubicBezTo>
                  <a:cubicBezTo>
                    <a:pt x="20777" y="21115"/>
                    <a:pt x="20801" y="21067"/>
                    <a:pt x="20812" y="21007"/>
                  </a:cubicBezTo>
                  <a:cubicBezTo>
                    <a:pt x="20824" y="21007"/>
                    <a:pt x="20824" y="20995"/>
                    <a:pt x="20836" y="20984"/>
                  </a:cubicBezTo>
                  <a:cubicBezTo>
                    <a:pt x="20836" y="20995"/>
                    <a:pt x="20848" y="21007"/>
                    <a:pt x="20860" y="21019"/>
                  </a:cubicBezTo>
                  <a:cubicBezTo>
                    <a:pt x="20879" y="21056"/>
                    <a:pt x="20923" y="21077"/>
                    <a:pt x="20966" y="21077"/>
                  </a:cubicBezTo>
                  <a:cubicBezTo>
                    <a:pt x="21006" y="21077"/>
                    <a:pt x="21045" y="21059"/>
                    <a:pt x="21062" y="21019"/>
                  </a:cubicBezTo>
                  <a:lnTo>
                    <a:pt x="21062" y="21007"/>
                  </a:lnTo>
                  <a:cubicBezTo>
                    <a:pt x="21086" y="21007"/>
                    <a:pt x="21122" y="21007"/>
                    <a:pt x="21146" y="20995"/>
                  </a:cubicBezTo>
                  <a:cubicBezTo>
                    <a:pt x="21229" y="20948"/>
                    <a:pt x="21241" y="20865"/>
                    <a:pt x="21241" y="20793"/>
                  </a:cubicBezTo>
                  <a:cubicBezTo>
                    <a:pt x="21265" y="20781"/>
                    <a:pt x="21289" y="20757"/>
                    <a:pt x="21301" y="20722"/>
                  </a:cubicBezTo>
                  <a:lnTo>
                    <a:pt x="21313" y="20722"/>
                  </a:lnTo>
                  <a:cubicBezTo>
                    <a:pt x="21326" y="20744"/>
                    <a:pt x="21351" y="20755"/>
                    <a:pt x="21376" y="20755"/>
                  </a:cubicBezTo>
                  <a:cubicBezTo>
                    <a:pt x="21418" y="20755"/>
                    <a:pt x="21458" y="20726"/>
                    <a:pt x="21443" y="20674"/>
                  </a:cubicBezTo>
                  <a:lnTo>
                    <a:pt x="21443" y="20674"/>
                  </a:lnTo>
                  <a:cubicBezTo>
                    <a:pt x="21467" y="20698"/>
                    <a:pt x="21491" y="20734"/>
                    <a:pt x="21503" y="20757"/>
                  </a:cubicBezTo>
                  <a:cubicBezTo>
                    <a:pt x="21526" y="20786"/>
                    <a:pt x="21565" y="20804"/>
                    <a:pt x="21603" y="20804"/>
                  </a:cubicBezTo>
                  <a:cubicBezTo>
                    <a:pt x="21643" y="20804"/>
                    <a:pt x="21681" y="20783"/>
                    <a:pt x="21694" y="20734"/>
                  </a:cubicBezTo>
                  <a:cubicBezTo>
                    <a:pt x="21694" y="20662"/>
                    <a:pt x="21705" y="20591"/>
                    <a:pt x="21705" y="20519"/>
                  </a:cubicBezTo>
                  <a:cubicBezTo>
                    <a:pt x="21765" y="20579"/>
                    <a:pt x="21824" y="20626"/>
                    <a:pt x="21884" y="20674"/>
                  </a:cubicBezTo>
                  <a:cubicBezTo>
                    <a:pt x="21894" y="20679"/>
                    <a:pt x="21906" y="20681"/>
                    <a:pt x="21918" y="20681"/>
                  </a:cubicBezTo>
                  <a:cubicBezTo>
                    <a:pt x="21964" y="20681"/>
                    <a:pt x="22018" y="20649"/>
                    <a:pt x="22027" y="20603"/>
                  </a:cubicBezTo>
                  <a:cubicBezTo>
                    <a:pt x="22039" y="20507"/>
                    <a:pt x="22051" y="20412"/>
                    <a:pt x="22051" y="20317"/>
                  </a:cubicBezTo>
                  <a:lnTo>
                    <a:pt x="22063" y="20329"/>
                  </a:lnTo>
                  <a:cubicBezTo>
                    <a:pt x="22082" y="20335"/>
                    <a:pt x="22101" y="20338"/>
                    <a:pt x="22120" y="20338"/>
                  </a:cubicBezTo>
                  <a:cubicBezTo>
                    <a:pt x="22171" y="20338"/>
                    <a:pt x="22218" y="20316"/>
                    <a:pt x="22253" y="20281"/>
                  </a:cubicBezTo>
                  <a:cubicBezTo>
                    <a:pt x="22301" y="20245"/>
                    <a:pt x="22325" y="20198"/>
                    <a:pt x="22336" y="20150"/>
                  </a:cubicBezTo>
                  <a:cubicBezTo>
                    <a:pt x="22396" y="20174"/>
                    <a:pt x="22456" y="20198"/>
                    <a:pt x="22515" y="20210"/>
                  </a:cubicBezTo>
                  <a:cubicBezTo>
                    <a:pt x="22523" y="20211"/>
                    <a:pt x="22530" y="20212"/>
                    <a:pt x="22538" y="20212"/>
                  </a:cubicBezTo>
                  <a:cubicBezTo>
                    <a:pt x="22589" y="20212"/>
                    <a:pt x="22634" y="20177"/>
                    <a:pt x="22634" y="20114"/>
                  </a:cubicBezTo>
                  <a:cubicBezTo>
                    <a:pt x="22634" y="20055"/>
                    <a:pt x="22634" y="19995"/>
                    <a:pt x="22634" y="19936"/>
                  </a:cubicBezTo>
                  <a:cubicBezTo>
                    <a:pt x="22658" y="19972"/>
                    <a:pt x="22694" y="20019"/>
                    <a:pt x="22741" y="20055"/>
                  </a:cubicBezTo>
                  <a:cubicBezTo>
                    <a:pt x="22759" y="20076"/>
                    <a:pt x="22779" y="20084"/>
                    <a:pt x="22800" y="20084"/>
                  </a:cubicBezTo>
                  <a:cubicBezTo>
                    <a:pt x="22849" y="20084"/>
                    <a:pt x="22900" y="20034"/>
                    <a:pt x="22908" y="19983"/>
                  </a:cubicBezTo>
                  <a:cubicBezTo>
                    <a:pt x="22908" y="19936"/>
                    <a:pt x="22908" y="19900"/>
                    <a:pt x="22908" y="19864"/>
                  </a:cubicBezTo>
                  <a:close/>
                  <a:moveTo>
                    <a:pt x="11449" y="0"/>
                  </a:moveTo>
                  <a:cubicBezTo>
                    <a:pt x="11379" y="0"/>
                    <a:pt x="11313" y="87"/>
                    <a:pt x="11359" y="160"/>
                  </a:cubicBezTo>
                  <a:cubicBezTo>
                    <a:pt x="11526" y="457"/>
                    <a:pt x="11680" y="755"/>
                    <a:pt x="11847" y="1064"/>
                  </a:cubicBezTo>
                  <a:cubicBezTo>
                    <a:pt x="11978" y="1326"/>
                    <a:pt x="12121" y="1588"/>
                    <a:pt x="12264" y="1838"/>
                  </a:cubicBezTo>
                  <a:cubicBezTo>
                    <a:pt x="12323" y="1969"/>
                    <a:pt x="12395" y="2100"/>
                    <a:pt x="12466" y="2231"/>
                  </a:cubicBezTo>
                  <a:cubicBezTo>
                    <a:pt x="12526" y="2338"/>
                    <a:pt x="12561" y="2446"/>
                    <a:pt x="12526" y="2565"/>
                  </a:cubicBezTo>
                  <a:cubicBezTo>
                    <a:pt x="12502" y="2696"/>
                    <a:pt x="12454" y="2827"/>
                    <a:pt x="12407" y="2958"/>
                  </a:cubicBezTo>
                  <a:cubicBezTo>
                    <a:pt x="12359" y="3100"/>
                    <a:pt x="12311" y="3243"/>
                    <a:pt x="12264" y="3386"/>
                  </a:cubicBezTo>
                  <a:cubicBezTo>
                    <a:pt x="12180" y="3672"/>
                    <a:pt x="12085" y="3958"/>
                    <a:pt x="11990" y="4243"/>
                  </a:cubicBezTo>
                  <a:lnTo>
                    <a:pt x="11990" y="4255"/>
                  </a:lnTo>
                  <a:cubicBezTo>
                    <a:pt x="11916" y="4250"/>
                    <a:pt x="11842" y="4248"/>
                    <a:pt x="11768" y="4248"/>
                  </a:cubicBezTo>
                  <a:cubicBezTo>
                    <a:pt x="11663" y="4248"/>
                    <a:pt x="11559" y="4253"/>
                    <a:pt x="11454" y="4267"/>
                  </a:cubicBezTo>
                  <a:cubicBezTo>
                    <a:pt x="11359" y="4267"/>
                    <a:pt x="11252" y="4267"/>
                    <a:pt x="11133" y="4291"/>
                  </a:cubicBezTo>
                  <a:cubicBezTo>
                    <a:pt x="11085" y="4243"/>
                    <a:pt x="11026" y="4208"/>
                    <a:pt x="10942" y="4208"/>
                  </a:cubicBezTo>
                  <a:cubicBezTo>
                    <a:pt x="10883" y="4208"/>
                    <a:pt x="10835" y="4232"/>
                    <a:pt x="10799" y="4267"/>
                  </a:cubicBezTo>
                  <a:cubicBezTo>
                    <a:pt x="10787" y="4279"/>
                    <a:pt x="10787" y="4279"/>
                    <a:pt x="10787" y="4279"/>
                  </a:cubicBezTo>
                  <a:lnTo>
                    <a:pt x="10775" y="4279"/>
                  </a:lnTo>
                  <a:cubicBezTo>
                    <a:pt x="10728" y="4303"/>
                    <a:pt x="10680" y="4339"/>
                    <a:pt x="10645" y="4386"/>
                  </a:cubicBezTo>
                  <a:cubicBezTo>
                    <a:pt x="10621" y="4446"/>
                    <a:pt x="10621" y="4529"/>
                    <a:pt x="10633" y="4601"/>
                  </a:cubicBezTo>
                  <a:cubicBezTo>
                    <a:pt x="10573" y="4684"/>
                    <a:pt x="10514" y="4779"/>
                    <a:pt x="10466" y="4863"/>
                  </a:cubicBezTo>
                  <a:cubicBezTo>
                    <a:pt x="10371" y="5017"/>
                    <a:pt x="10287" y="5172"/>
                    <a:pt x="10216" y="5339"/>
                  </a:cubicBezTo>
                  <a:lnTo>
                    <a:pt x="10204" y="5339"/>
                  </a:lnTo>
                  <a:cubicBezTo>
                    <a:pt x="9906" y="5291"/>
                    <a:pt x="9621" y="5244"/>
                    <a:pt x="9323" y="5196"/>
                  </a:cubicBezTo>
                  <a:cubicBezTo>
                    <a:pt x="9168" y="5172"/>
                    <a:pt x="9025" y="5148"/>
                    <a:pt x="8870" y="5124"/>
                  </a:cubicBezTo>
                  <a:cubicBezTo>
                    <a:pt x="8740" y="5101"/>
                    <a:pt x="8597" y="5089"/>
                    <a:pt x="8466" y="5053"/>
                  </a:cubicBezTo>
                  <a:cubicBezTo>
                    <a:pt x="8347" y="5017"/>
                    <a:pt x="8275" y="4946"/>
                    <a:pt x="8204" y="4851"/>
                  </a:cubicBezTo>
                  <a:cubicBezTo>
                    <a:pt x="8120" y="4732"/>
                    <a:pt x="8037" y="4601"/>
                    <a:pt x="7942" y="4482"/>
                  </a:cubicBezTo>
                  <a:cubicBezTo>
                    <a:pt x="7775" y="4243"/>
                    <a:pt x="7608" y="4005"/>
                    <a:pt x="7442" y="3755"/>
                  </a:cubicBezTo>
                  <a:cubicBezTo>
                    <a:pt x="7239" y="3481"/>
                    <a:pt x="7049" y="3196"/>
                    <a:pt x="6858" y="2910"/>
                  </a:cubicBezTo>
                  <a:cubicBezTo>
                    <a:pt x="6839" y="2883"/>
                    <a:pt x="6808" y="2871"/>
                    <a:pt x="6776" y="2871"/>
                  </a:cubicBezTo>
                  <a:cubicBezTo>
                    <a:pt x="6711" y="2871"/>
                    <a:pt x="6644" y="2921"/>
                    <a:pt x="6668" y="2993"/>
                  </a:cubicBezTo>
                  <a:cubicBezTo>
                    <a:pt x="6775" y="3303"/>
                    <a:pt x="6906" y="3600"/>
                    <a:pt x="7061" y="3886"/>
                  </a:cubicBezTo>
                  <a:cubicBezTo>
                    <a:pt x="7227" y="4184"/>
                    <a:pt x="7418" y="4446"/>
                    <a:pt x="7620" y="4696"/>
                  </a:cubicBezTo>
                  <a:cubicBezTo>
                    <a:pt x="7811" y="4922"/>
                    <a:pt x="8025" y="5148"/>
                    <a:pt x="8299" y="5303"/>
                  </a:cubicBezTo>
                  <a:cubicBezTo>
                    <a:pt x="8549" y="5434"/>
                    <a:pt x="8835" y="5494"/>
                    <a:pt x="9121" y="5541"/>
                  </a:cubicBezTo>
                  <a:cubicBezTo>
                    <a:pt x="9442" y="5589"/>
                    <a:pt x="9763" y="5613"/>
                    <a:pt x="10085" y="5648"/>
                  </a:cubicBezTo>
                  <a:cubicBezTo>
                    <a:pt x="10025" y="5791"/>
                    <a:pt x="9978" y="5946"/>
                    <a:pt x="9930" y="6089"/>
                  </a:cubicBezTo>
                  <a:cubicBezTo>
                    <a:pt x="9883" y="6303"/>
                    <a:pt x="9823" y="6529"/>
                    <a:pt x="9811" y="6744"/>
                  </a:cubicBezTo>
                  <a:cubicBezTo>
                    <a:pt x="9811" y="6994"/>
                    <a:pt x="9954" y="7196"/>
                    <a:pt x="10156" y="7339"/>
                  </a:cubicBezTo>
                  <a:cubicBezTo>
                    <a:pt x="10419" y="7527"/>
                    <a:pt x="10748" y="7574"/>
                    <a:pt x="11067" y="7574"/>
                  </a:cubicBezTo>
                  <a:cubicBezTo>
                    <a:pt x="11154" y="7574"/>
                    <a:pt x="11240" y="7570"/>
                    <a:pt x="11323" y="7565"/>
                  </a:cubicBezTo>
                  <a:cubicBezTo>
                    <a:pt x="11502" y="7553"/>
                    <a:pt x="11680" y="7541"/>
                    <a:pt x="11859" y="7518"/>
                  </a:cubicBezTo>
                  <a:lnTo>
                    <a:pt x="11859" y="7518"/>
                  </a:lnTo>
                  <a:cubicBezTo>
                    <a:pt x="11799" y="7684"/>
                    <a:pt x="11788" y="7875"/>
                    <a:pt x="11799" y="8053"/>
                  </a:cubicBezTo>
                  <a:cubicBezTo>
                    <a:pt x="11811" y="8161"/>
                    <a:pt x="11823" y="8268"/>
                    <a:pt x="11847" y="8375"/>
                  </a:cubicBezTo>
                  <a:cubicBezTo>
                    <a:pt x="11871" y="8470"/>
                    <a:pt x="11895" y="8589"/>
                    <a:pt x="11990" y="8661"/>
                  </a:cubicBezTo>
                  <a:cubicBezTo>
                    <a:pt x="12002" y="8661"/>
                    <a:pt x="12014" y="8673"/>
                    <a:pt x="12026" y="8673"/>
                  </a:cubicBezTo>
                  <a:cubicBezTo>
                    <a:pt x="12038" y="8696"/>
                    <a:pt x="12049" y="8720"/>
                    <a:pt x="12073" y="8744"/>
                  </a:cubicBezTo>
                  <a:cubicBezTo>
                    <a:pt x="12049" y="8780"/>
                    <a:pt x="12061" y="8815"/>
                    <a:pt x="12085" y="8851"/>
                  </a:cubicBezTo>
                  <a:cubicBezTo>
                    <a:pt x="12073" y="8958"/>
                    <a:pt x="12073" y="9065"/>
                    <a:pt x="12085" y="9173"/>
                  </a:cubicBezTo>
                  <a:cubicBezTo>
                    <a:pt x="12073" y="9161"/>
                    <a:pt x="12049" y="9161"/>
                    <a:pt x="12038" y="9149"/>
                  </a:cubicBezTo>
                  <a:cubicBezTo>
                    <a:pt x="11526" y="9030"/>
                    <a:pt x="11026" y="8887"/>
                    <a:pt x="10525" y="8720"/>
                  </a:cubicBezTo>
                  <a:cubicBezTo>
                    <a:pt x="10037" y="8553"/>
                    <a:pt x="9549" y="8351"/>
                    <a:pt x="9073" y="8149"/>
                  </a:cubicBezTo>
                  <a:cubicBezTo>
                    <a:pt x="9014" y="8119"/>
                    <a:pt x="8955" y="8098"/>
                    <a:pt x="8897" y="8098"/>
                  </a:cubicBezTo>
                  <a:cubicBezTo>
                    <a:pt x="8884" y="8098"/>
                    <a:pt x="8871" y="8099"/>
                    <a:pt x="8859" y="8101"/>
                  </a:cubicBezTo>
                  <a:cubicBezTo>
                    <a:pt x="8859" y="8089"/>
                    <a:pt x="8847" y="8065"/>
                    <a:pt x="8835" y="8065"/>
                  </a:cubicBezTo>
                  <a:cubicBezTo>
                    <a:pt x="8797" y="8020"/>
                    <a:pt x="8744" y="7998"/>
                    <a:pt x="8692" y="7998"/>
                  </a:cubicBezTo>
                  <a:cubicBezTo>
                    <a:pt x="8663" y="7998"/>
                    <a:pt x="8634" y="8005"/>
                    <a:pt x="8609" y="8018"/>
                  </a:cubicBezTo>
                  <a:cubicBezTo>
                    <a:pt x="8600" y="8000"/>
                    <a:pt x="8585" y="7989"/>
                    <a:pt x="8563" y="7989"/>
                  </a:cubicBezTo>
                  <a:cubicBezTo>
                    <a:pt x="8555" y="7989"/>
                    <a:pt x="8547" y="7991"/>
                    <a:pt x="8537" y="7994"/>
                  </a:cubicBezTo>
                  <a:cubicBezTo>
                    <a:pt x="8406" y="8053"/>
                    <a:pt x="8275" y="8113"/>
                    <a:pt x="8144" y="8172"/>
                  </a:cubicBezTo>
                  <a:cubicBezTo>
                    <a:pt x="7942" y="8244"/>
                    <a:pt x="7751" y="8327"/>
                    <a:pt x="7573" y="8434"/>
                  </a:cubicBezTo>
                  <a:cubicBezTo>
                    <a:pt x="7216" y="8625"/>
                    <a:pt x="6870" y="8839"/>
                    <a:pt x="6513" y="9054"/>
                  </a:cubicBezTo>
                  <a:cubicBezTo>
                    <a:pt x="6489" y="9065"/>
                    <a:pt x="6477" y="9077"/>
                    <a:pt x="6477" y="9101"/>
                  </a:cubicBezTo>
                  <a:cubicBezTo>
                    <a:pt x="6334" y="9185"/>
                    <a:pt x="6203" y="9268"/>
                    <a:pt x="6073" y="9351"/>
                  </a:cubicBezTo>
                  <a:cubicBezTo>
                    <a:pt x="6073" y="9327"/>
                    <a:pt x="6061" y="9315"/>
                    <a:pt x="6061" y="9304"/>
                  </a:cubicBezTo>
                  <a:cubicBezTo>
                    <a:pt x="6039" y="9267"/>
                    <a:pt x="6012" y="9253"/>
                    <a:pt x="5984" y="9253"/>
                  </a:cubicBezTo>
                  <a:cubicBezTo>
                    <a:pt x="5967" y="9253"/>
                    <a:pt x="5948" y="9259"/>
                    <a:pt x="5930" y="9268"/>
                  </a:cubicBezTo>
                  <a:lnTo>
                    <a:pt x="5906" y="9256"/>
                  </a:lnTo>
                  <a:cubicBezTo>
                    <a:pt x="5882" y="9244"/>
                    <a:pt x="5858" y="9232"/>
                    <a:pt x="5846" y="9220"/>
                  </a:cubicBezTo>
                  <a:cubicBezTo>
                    <a:pt x="5799" y="9185"/>
                    <a:pt x="5751" y="9161"/>
                    <a:pt x="5703" y="9137"/>
                  </a:cubicBezTo>
                  <a:cubicBezTo>
                    <a:pt x="5608" y="9089"/>
                    <a:pt x="5525" y="9042"/>
                    <a:pt x="5430" y="8982"/>
                  </a:cubicBezTo>
                  <a:cubicBezTo>
                    <a:pt x="5239" y="8887"/>
                    <a:pt x="5060" y="8780"/>
                    <a:pt x="4882" y="8673"/>
                  </a:cubicBezTo>
                  <a:cubicBezTo>
                    <a:pt x="4869" y="8663"/>
                    <a:pt x="4853" y="8658"/>
                    <a:pt x="4837" y="8658"/>
                  </a:cubicBezTo>
                  <a:cubicBezTo>
                    <a:pt x="4795" y="8658"/>
                    <a:pt x="4751" y="8689"/>
                    <a:pt x="4751" y="8732"/>
                  </a:cubicBezTo>
                  <a:cubicBezTo>
                    <a:pt x="4739" y="8768"/>
                    <a:pt x="4751" y="8804"/>
                    <a:pt x="4763" y="8839"/>
                  </a:cubicBezTo>
                  <a:cubicBezTo>
                    <a:pt x="4763" y="8851"/>
                    <a:pt x="4763" y="8863"/>
                    <a:pt x="4775" y="8875"/>
                  </a:cubicBezTo>
                  <a:cubicBezTo>
                    <a:pt x="4787" y="8899"/>
                    <a:pt x="4810" y="8934"/>
                    <a:pt x="4822" y="8958"/>
                  </a:cubicBezTo>
                  <a:cubicBezTo>
                    <a:pt x="4834" y="8970"/>
                    <a:pt x="4846" y="8982"/>
                    <a:pt x="4858" y="8994"/>
                  </a:cubicBezTo>
                  <a:cubicBezTo>
                    <a:pt x="4870" y="9006"/>
                    <a:pt x="4894" y="9006"/>
                    <a:pt x="4906" y="9018"/>
                  </a:cubicBezTo>
                  <a:cubicBezTo>
                    <a:pt x="4989" y="9077"/>
                    <a:pt x="5072" y="9137"/>
                    <a:pt x="5156" y="9196"/>
                  </a:cubicBezTo>
                  <a:cubicBezTo>
                    <a:pt x="5215" y="9244"/>
                    <a:pt x="5275" y="9292"/>
                    <a:pt x="5346" y="9339"/>
                  </a:cubicBezTo>
                  <a:cubicBezTo>
                    <a:pt x="5501" y="9458"/>
                    <a:pt x="5668" y="9577"/>
                    <a:pt x="5870" y="9577"/>
                  </a:cubicBezTo>
                  <a:lnTo>
                    <a:pt x="5882" y="9577"/>
                  </a:lnTo>
                  <a:cubicBezTo>
                    <a:pt x="5894" y="9601"/>
                    <a:pt x="5930" y="9613"/>
                    <a:pt x="5965" y="9613"/>
                  </a:cubicBezTo>
                  <a:cubicBezTo>
                    <a:pt x="6477" y="9482"/>
                    <a:pt x="6954" y="9280"/>
                    <a:pt x="7418" y="9042"/>
                  </a:cubicBezTo>
                  <a:cubicBezTo>
                    <a:pt x="7656" y="8923"/>
                    <a:pt x="7882" y="8804"/>
                    <a:pt x="8108" y="8661"/>
                  </a:cubicBezTo>
                  <a:cubicBezTo>
                    <a:pt x="8216" y="8601"/>
                    <a:pt x="8323" y="8530"/>
                    <a:pt x="8430" y="8470"/>
                  </a:cubicBezTo>
                  <a:cubicBezTo>
                    <a:pt x="8466" y="8446"/>
                    <a:pt x="8501" y="8434"/>
                    <a:pt x="8525" y="8411"/>
                  </a:cubicBezTo>
                  <a:lnTo>
                    <a:pt x="8549" y="8423"/>
                  </a:lnTo>
                  <a:lnTo>
                    <a:pt x="8561" y="8423"/>
                  </a:lnTo>
                  <a:cubicBezTo>
                    <a:pt x="8568" y="8426"/>
                    <a:pt x="8575" y="8427"/>
                    <a:pt x="8582" y="8427"/>
                  </a:cubicBezTo>
                  <a:cubicBezTo>
                    <a:pt x="8598" y="8427"/>
                    <a:pt x="8612" y="8419"/>
                    <a:pt x="8620" y="8411"/>
                  </a:cubicBezTo>
                  <a:cubicBezTo>
                    <a:pt x="8632" y="8399"/>
                    <a:pt x="8644" y="8387"/>
                    <a:pt x="8644" y="8387"/>
                  </a:cubicBezTo>
                  <a:cubicBezTo>
                    <a:pt x="8656" y="8387"/>
                    <a:pt x="8668" y="8399"/>
                    <a:pt x="8692" y="8399"/>
                  </a:cubicBezTo>
                  <a:lnTo>
                    <a:pt x="8704" y="8399"/>
                  </a:lnTo>
                  <a:cubicBezTo>
                    <a:pt x="8740" y="8470"/>
                    <a:pt x="8811" y="8518"/>
                    <a:pt x="8882" y="8553"/>
                  </a:cubicBezTo>
                  <a:cubicBezTo>
                    <a:pt x="8990" y="8601"/>
                    <a:pt x="9097" y="8661"/>
                    <a:pt x="9204" y="8708"/>
                  </a:cubicBezTo>
                  <a:cubicBezTo>
                    <a:pt x="9644" y="8911"/>
                    <a:pt x="10109" y="9089"/>
                    <a:pt x="10573" y="9220"/>
                  </a:cubicBezTo>
                  <a:cubicBezTo>
                    <a:pt x="10835" y="9292"/>
                    <a:pt x="11097" y="9351"/>
                    <a:pt x="11359" y="9399"/>
                  </a:cubicBezTo>
                  <a:cubicBezTo>
                    <a:pt x="11490" y="9423"/>
                    <a:pt x="11633" y="9435"/>
                    <a:pt x="11764" y="9458"/>
                  </a:cubicBezTo>
                  <a:cubicBezTo>
                    <a:pt x="11835" y="9458"/>
                    <a:pt x="11907" y="9458"/>
                    <a:pt x="11978" y="9470"/>
                  </a:cubicBezTo>
                  <a:cubicBezTo>
                    <a:pt x="12026" y="9470"/>
                    <a:pt x="12061" y="9458"/>
                    <a:pt x="12109" y="9458"/>
                  </a:cubicBezTo>
                  <a:cubicBezTo>
                    <a:pt x="12133" y="9566"/>
                    <a:pt x="12157" y="9673"/>
                    <a:pt x="12180" y="9792"/>
                  </a:cubicBezTo>
                  <a:cubicBezTo>
                    <a:pt x="12058" y="9783"/>
                    <a:pt x="11937" y="9779"/>
                    <a:pt x="11816" y="9779"/>
                  </a:cubicBezTo>
                  <a:cubicBezTo>
                    <a:pt x="11621" y="9779"/>
                    <a:pt x="11427" y="9789"/>
                    <a:pt x="11228" y="9804"/>
                  </a:cubicBezTo>
                  <a:cubicBezTo>
                    <a:pt x="11167" y="9786"/>
                    <a:pt x="11100" y="9775"/>
                    <a:pt x="11035" y="9775"/>
                  </a:cubicBezTo>
                  <a:cubicBezTo>
                    <a:pt x="11011" y="9775"/>
                    <a:pt x="10988" y="9777"/>
                    <a:pt x="10966" y="9780"/>
                  </a:cubicBezTo>
                  <a:cubicBezTo>
                    <a:pt x="10930" y="9792"/>
                    <a:pt x="10895" y="9804"/>
                    <a:pt x="10883" y="9839"/>
                  </a:cubicBezTo>
                  <a:cubicBezTo>
                    <a:pt x="10323" y="9899"/>
                    <a:pt x="9775" y="10006"/>
                    <a:pt x="9240" y="10137"/>
                  </a:cubicBezTo>
                  <a:cubicBezTo>
                    <a:pt x="8228" y="10399"/>
                    <a:pt x="7239" y="10768"/>
                    <a:pt x="6275" y="11161"/>
                  </a:cubicBezTo>
                  <a:cubicBezTo>
                    <a:pt x="5215" y="11590"/>
                    <a:pt x="4179" y="12066"/>
                    <a:pt x="3239" y="12709"/>
                  </a:cubicBezTo>
                  <a:cubicBezTo>
                    <a:pt x="2334" y="13316"/>
                    <a:pt x="1536" y="14066"/>
                    <a:pt x="881" y="14923"/>
                  </a:cubicBezTo>
                  <a:cubicBezTo>
                    <a:pt x="727" y="15126"/>
                    <a:pt x="572" y="15352"/>
                    <a:pt x="429" y="15566"/>
                  </a:cubicBezTo>
                  <a:cubicBezTo>
                    <a:pt x="298" y="15757"/>
                    <a:pt x="179" y="15959"/>
                    <a:pt x="119" y="16185"/>
                  </a:cubicBezTo>
                  <a:cubicBezTo>
                    <a:pt x="0" y="16709"/>
                    <a:pt x="441" y="17043"/>
                    <a:pt x="846" y="17281"/>
                  </a:cubicBezTo>
                  <a:cubicBezTo>
                    <a:pt x="1643" y="17745"/>
                    <a:pt x="2548" y="18019"/>
                    <a:pt x="3453" y="18138"/>
                  </a:cubicBezTo>
                  <a:cubicBezTo>
                    <a:pt x="4015" y="18216"/>
                    <a:pt x="4581" y="18248"/>
                    <a:pt x="5149" y="18248"/>
                  </a:cubicBezTo>
                  <a:cubicBezTo>
                    <a:pt x="5532" y="18248"/>
                    <a:pt x="5915" y="18233"/>
                    <a:pt x="6299" y="18209"/>
                  </a:cubicBezTo>
                  <a:cubicBezTo>
                    <a:pt x="6835" y="18174"/>
                    <a:pt x="7370" y="18090"/>
                    <a:pt x="7894" y="17924"/>
                  </a:cubicBezTo>
                  <a:cubicBezTo>
                    <a:pt x="8394" y="17757"/>
                    <a:pt x="8882" y="17519"/>
                    <a:pt x="9323" y="17233"/>
                  </a:cubicBezTo>
                  <a:cubicBezTo>
                    <a:pt x="10180" y="16685"/>
                    <a:pt x="10918" y="15983"/>
                    <a:pt x="11537" y="15185"/>
                  </a:cubicBezTo>
                  <a:cubicBezTo>
                    <a:pt x="12157" y="14376"/>
                    <a:pt x="12692" y="13483"/>
                    <a:pt x="13133" y="12566"/>
                  </a:cubicBezTo>
                  <a:cubicBezTo>
                    <a:pt x="13181" y="12471"/>
                    <a:pt x="13216" y="12387"/>
                    <a:pt x="13264" y="12292"/>
                  </a:cubicBezTo>
                  <a:cubicBezTo>
                    <a:pt x="13300" y="12256"/>
                    <a:pt x="13323" y="12221"/>
                    <a:pt x="13359" y="12185"/>
                  </a:cubicBezTo>
                  <a:cubicBezTo>
                    <a:pt x="13395" y="12173"/>
                    <a:pt x="13419" y="12161"/>
                    <a:pt x="13431" y="12137"/>
                  </a:cubicBezTo>
                  <a:cubicBezTo>
                    <a:pt x="13526" y="12256"/>
                    <a:pt x="13621" y="12375"/>
                    <a:pt x="13716" y="12494"/>
                  </a:cubicBezTo>
                  <a:cubicBezTo>
                    <a:pt x="13800" y="12602"/>
                    <a:pt x="13883" y="12685"/>
                    <a:pt x="14014" y="12721"/>
                  </a:cubicBezTo>
                  <a:cubicBezTo>
                    <a:pt x="14026" y="12792"/>
                    <a:pt x="14026" y="12864"/>
                    <a:pt x="14026" y="12935"/>
                  </a:cubicBezTo>
                  <a:cubicBezTo>
                    <a:pt x="13323" y="13733"/>
                    <a:pt x="12823" y="14733"/>
                    <a:pt x="12514" y="15745"/>
                  </a:cubicBezTo>
                  <a:cubicBezTo>
                    <a:pt x="12442" y="15959"/>
                    <a:pt x="12371" y="16185"/>
                    <a:pt x="12383" y="16400"/>
                  </a:cubicBezTo>
                  <a:lnTo>
                    <a:pt x="12371" y="16447"/>
                  </a:lnTo>
                  <a:lnTo>
                    <a:pt x="12359" y="16447"/>
                  </a:lnTo>
                  <a:cubicBezTo>
                    <a:pt x="12335" y="16483"/>
                    <a:pt x="12311" y="16531"/>
                    <a:pt x="12311" y="16578"/>
                  </a:cubicBezTo>
                  <a:lnTo>
                    <a:pt x="12311" y="16590"/>
                  </a:lnTo>
                  <a:lnTo>
                    <a:pt x="12311" y="16614"/>
                  </a:lnTo>
                  <a:cubicBezTo>
                    <a:pt x="12311" y="16638"/>
                    <a:pt x="12311" y="16650"/>
                    <a:pt x="12323" y="16662"/>
                  </a:cubicBezTo>
                  <a:cubicBezTo>
                    <a:pt x="12323" y="16685"/>
                    <a:pt x="12335" y="16697"/>
                    <a:pt x="12335" y="16709"/>
                  </a:cubicBezTo>
                  <a:lnTo>
                    <a:pt x="12347" y="16721"/>
                  </a:lnTo>
                  <a:lnTo>
                    <a:pt x="12359" y="16733"/>
                  </a:lnTo>
                  <a:lnTo>
                    <a:pt x="12383" y="16757"/>
                  </a:lnTo>
                  <a:cubicBezTo>
                    <a:pt x="12442" y="17055"/>
                    <a:pt x="12550" y="17340"/>
                    <a:pt x="12645" y="17626"/>
                  </a:cubicBezTo>
                  <a:cubicBezTo>
                    <a:pt x="12752" y="17971"/>
                    <a:pt x="12883" y="18305"/>
                    <a:pt x="13002" y="18638"/>
                  </a:cubicBezTo>
                  <a:cubicBezTo>
                    <a:pt x="13192" y="19138"/>
                    <a:pt x="13395" y="19638"/>
                    <a:pt x="13609" y="20126"/>
                  </a:cubicBezTo>
                  <a:cubicBezTo>
                    <a:pt x="13633" y="20174"/>
                    <a:pt x="13645" y="20222"/>
                    <a:pt x="13669" y="20269"/>
                  </a:cubicBezTo>
                  <a:cubicBezTo>
                    <a:pt x="13752" y="20472"/>
                    <a:pt x="13835" y="20674"/>
                    <a:pt x="13943" y="20865"/>
                  </a:cubicBezTo>
                  <a:cubicBezTo>
                    <a:pt x="14074" y="21162"/>
                    <a:pt x="14216" y="21460"/>
                    <a:pt x="14359" y="21746"/>
                  </a:cubicBezTo>
                  <a:cubicBezTo>
                    <a:pt x="14371" y="21781"/>
                    <a:pt x="14407" y="21793"/>
                    <a:pt x="14431" y="21793"/>
                  </a:cubicBezTo>
                  <a:cubicBezTo>
                    <a:pt x="14443" y="21948"/>
                    <a:pt x="14455" y="22103"/>
                    <a:pt x="14466" y="22246"/>
                  </a:cubicBezTo>
                  <a:cubicBezTo>
                    <a:pt x="14478" y="22365"/>
                    <a:pt x="14490" y="22472"/>
                    <a:pt x="14502" y="22591"/>
                  </a:cubicBezTo>
                  <a:cubicBezTo>
                    <a:pt x="14514" y="22698"/>
                    <a:pt x="14514" y="22805"/>
                    <a:pt x="14562" y="22900"/>
                  </a:cubicBezTo>
                  <a:cubicBezTo>
                    <a:pt x="14601" y="22964"/>
                    <a:pt x="14667" y="23001"/>
                    <a:pt x="14735" y="23001"/>
                  </a:cubicBezTo>
                  <a:cubicBezTo>
                    <a:pt x="14769" y="23001"/>
                    <a:pt x="14804" y="22992"/>
                    <a:pt x="14836" y="22972"/>
                  </a:cubicBezTo>
                  <a:cubicBezTo>
                    <a:pt x="14931" y="22912"/>
                    <a:pt x="14943" y="22781"/>
                    <a:pt x="14955" y="22686"/>
                  </a:cubicBezTo>
                  <a:cubicBezTo>
                    <a:pt x="14978" y="22472"/>
                    <a:pt x="14978" y="22269"/>
                    <a:pt x="14943" y="22067"/>
                  </a:cubicBezTo>
                  <a:cubicBezTo>
                    <a:pt x="14919" y="21841"/>
                    <a:pt x="14847" y="21603"/>
                    <a:pt x="14764" y="21388"/>
                  </a:cubicBezTo>
                  <a:cubicBezTo>
                    <a:pt x="14752" y="21365"/>
                    <a:pt x="14740" y="21353"/>
                    <a:pt x="14728" y="21329"/>
                  </a:cubicBezTo>
                  <a:cubicBezTo>
                    <a:pt x="14681" y="21079"/>
                    <a:pt x="14538" y="20805"/>
                    <a:pt x="14455" y="20603"/>
                  </a:cubicBezTo>
                  <a:cubicBezTo>
                    <a:pt x="14443" y="20567"/>
                    <a:pt x="14419" y="20543"/>
                    <a:pt x="14407" y="20507"/>
                  </a:cubicBezTo>
                  <a:cubicBezTo>
                    <a:pt x="14335" y="20293"/>
                    <a:pt x="14240" y="20091"/>
                    <a:pt x="14157" y="19888"/>
                  </a:cubicBezTo>
                  <a:cubicBezTo>
                    <a:pt x="13859" y="19162"/>
                    <a:pt x="13562" y="18436"/>
                    <a:pt x="13252" y="17721"/>
                  </a:cubicBezTo>
                  <a:cubicBezTo>
                    <a:pt x="13073" y="17305"/>
                    <a:pt x="12907" y="16900"/>
                    <a:pt x="12728" y="16483"/>
                  </a:cubicBezTo>
                  <a:cubicBezTo>
                    <a:pt x="12716" y="16471"/>
                    <a:pt x="12716" y="16459"/>
                    <a:pt x="12704" y="16459"/>
                  </a:cubicBezTo>
                  <a:lnTo>
                    <a:pt x="12788" y="16328"/>
                  </a:lnTo>
                  <a:cubicBezTo>
                    <a:pt x="12835" y="16328"/>
                    <a:pt x="12883" y="16293"/>
                    <a:pt x="12907" y="16233"/>
                  </a:cubicBezTo>
                  <a:cubicBezTo>
                    <a:pt x="12919" y="16185"/>
                    <a:pt x="12931" y="16138"/>
                    <a:pt x="12942" y="16090"/>
                  </a:cubicBezTo>
                  <a:cubicBezTo>
                    <a:pt x="13442" y="15269"/>
                    <a:pt x="13835" y="14388"/>
                    <a:pt x="14097" y="13483"/>
                  </a:cubicBezTo>
                  <a:cubicBezTo>
                    <a:pt x="14145" y="13626"/>
                    <a:pt x="14216" y="13756"/>
                    <a:pt x="14324" y="13840"/>
                  </a:cubicBezTo>
                  <a:cubicBezTo>
                    <a:pt x="14252" y="14614"/>
                    <a:pt x="14252" y="15411"/>
                    <a:pt x="14347" y="16185"/>
                  </a:cubicBezTo>
                  <a:cubicBezTo>
                    <a:pt x="14455" y="17043"/>
                    <a:pt x="14705" y="17876"/>
                    <a:pt x="15169" y="18614"/>
                  </a:cubicBezTo>
                  <a:cubicBezTo>
                    <a:pt x="15681" y="19424"/>
                    <a:pt x="16264" y="20210"/>
                    <a:pt x="16955" y="20865"/>
                  </a:cubicBezTo>
                  <a:cubicBezTo>
                    <a:pt x="17300" y="21186"/>
                    <a:pt x="17669" y="21496"/>
                    <a:pt x="18038" y="21781"/>
                  </a:cubicBezTo>
                  <a:cubicBezTo>
                    <a:pt x="18407" y="22067"/>
                    <a:pt x="18776" y="22365"/>
                    <a:pt x="19169" y="22615"/>
                  </a:cubicBezTo>
                  <a:cubicBezTo>
                    <a:pt x="19550" y="22877"/>
                    <a:pt x="19979" y="23020"/>
                    <a:pt x="20443" y="23067"/>
                  </a:cubicBezTo>
                  <a:cubicBezTo>
                    <a:pt x="20626" y="23085"/>
                    <a:pt x="20803" y="23096"/>
                    <a:pt x="20983" y="23096"/>
                  </a:cubicBezTo>
                  <a:cubicBezTo>
                    <a:pt x="21048" y="23096"/>
                    <a:pt x="21115" y="23094"/>
                    <a:pt x="21182" y="23091"/>
                  </a:cubicBezTo>
                  <a:cubicBezTo>
                    <a:pt x="21551" y="23448"/>
                    <a:pt x="21944" y="23770"/>
                    <a:pt x="22313" y="24127"/>
                  </a:cubicBezTo>
                  <a:cubicBezTo>
                    <a:pt x="22694" y="24496"/>
                    <a:pt x="23051" y="24889"/>
                    <a:pt x="23396" y="25282"/>
                  </a:cubicBezTo>
                  <a:cubicBezTo>
                    <a:pt x="23419" y="25309"/>
                    <a:pt x="23450" y="25321"/>
                    <a:pt x="23482" y="25321"/>
                  </a:cubicBezTo>
                  <a:cubicBezTo>
                    <a:pt x="23534" y="25321"/>
                    <a:pt x="23588" y="25290"/>
                    <a:pt x="23610" y="25246"/>
                  </a:cubicBezTo>
                  <a:cubicBezTo>
                    <a:pt x="23718" y="25055"/>
                    <a:pt x="23646" y="24841"/>
                    <a:pt x="23563" y="24663"/>
                  </a:cubicBezTo>
                  <a:cubicBezTo>
                    <a:pt x="23444" y="24401"/>
                    <a:pt x="23348" y="24139"/>
                    <a:pt x="23253" y="23877"/>
                  </a:cubicBezTo>
                  <a:cubicBezTo>
                    <a:pt x="23229" y="23829"/>
                    <a:pt x="23218" y="23793"/>
                    <a:pt x="23206" y="23746"/>
                  </a:cubicBezTo>
                  <a:cubicBezTo>
                    <a:pt x="23206" y="23603"/>
                    <a:pt x="23146" y="23472"/>
                    <a:pt x="23063" y="23341"/>
                  </a:cubicBezTo>
                  <a:cubicBezTo>
                    <a:pt x="23039" y="23258"/>
                    <a:pt x="23003" y="23162"/>
                    <a:pt x="22979" y="23079"/>
                  </a:cubicBezTo>
                  <a:cubicBezTo>
                    <a:pt x="22944" y="22948"/>
                    <a:pt x="22896" y="22817"/>
                    <a:pt x="22860" y="22686"/>
                  </a:cubicBezTo>
                  <a:cubicBezTo>
                    <a:pt x="22837" y="22579"/>
                    <a:pt x="22813" y="22460"/>
                    <a:pt x="22765" y="22353"/>
                  </a:cubicBezTo>
                  <a:cubicBezTo>
                    <a:pt x="22753" y="22305"/>
                    <a:pt x="22753" y="22269"/>
                    <a:pt x="22753" y="22222"/>
                  </a:cubicBezTo>
                  <a:cubicBezTo>
                    <a:pt x="22896" y="21960"/>
                    <a:pt x="23027" y="21698"/>
                    <a:pt x="23134" y="21412"/>
                  </a:cubicBezTo>
                  <a:cubicBezTo>
                    <a:pt x="23301" y="20984"/>
                    <a:pt x="23360" y="20531"/>
                    <a:pt x="23313" y="20079"/>
                  </a:cubicBezTo>
                  <a:cubicBezTo>
                    <a:pt x="23265" y="19614"/>
                    <a:pt x="23170" y="19150"/>
                    <a:pt x="23087" y="18686"/>
                  </a:cubicBezTo>
                  <a:cubicBezTo>
                    <a:pt x="22991" y="18221"/>
                    <a:pt x="22884" y="17757"/>
                    <a:pt x="22753" y="17316"/>
                  </a:cubicBezTo>
                  <a:cubicBezTo>
                    <a:pt x="22479" y="16400"/>
                    <a:pt x="22051" y="15519"/>
                    <a:pt x="21563" y="14697"/>
                  </a:cubicBezTo>
                  <a:cubicBezTo>
                    <a:pt x="21122" y="13947"/>
                    <a:pt x="20491" y="13340"/>
                    <a:pt x="19765" y="12864"/>
                  </a:cubicBezTo>
                  <a:cubicBezTo>
                    <a:pt x="19122" y="12423"/>
                    <a:pt x="18419" y="12054"/>
                    <a:pt x="17693" y="11780"/>
                  </a:cubicBezTo>
                  <a:cubicBezTo>
                    <a:pt x="17669" y="11637"/>
                    <a:pt x="17586" y="11518"/>
                    <a:pt x="17479" y="11411"/>
                  </a:cubicBezTo>
                  <a:lnTo>
                    <a:pt x="17479" y="11411"/>
                  </a:lnTo>
                  <a:cubicBezTo>
                    <a:pt x="18133" y="11537"/>
                    <a:pt x="18805" y="11598"/>
                    <a:pt x="19478" y="11598"/>
                  </a:cubicBezTo>
                  <a:cubicBezTo>
                    <a:pt x="19760" y="11598"/>
                    <a:pt x="20043" y="11587"/>
                    <a:pt x="20324" y="11566"/>
                  </a:cubicBezTo>
                  <a:cubicBezTo>
                    <a:pt x="20372" y="11578"/>
                    <a:pt x="20420" y="11578"/>
                    <a:pt x="20479" y="11590"/>
                  </a:cubicBezTo>
                  <a:cubicBezTo>
                    <a:pt x="20490" y="11592"/>
                    <a:pt x="20500" y="11593"/>
                    <a:pt x="20510" y="11593"/>
                  </a:cubicBezTo>
                  <a:cubicBezTo>
                    <a:pt x="20555" y="11593"/>
                    <a:pt x="20590" y="11571"/>
                    <a:pt x="20610" y="11542"/>
                  </a:cubicBezTo>
                  <a:cubicBezTo>
                    <a:pt x="20658" y="11530"/>
                    <a:pt x="20705" y="11530"/>
                    <a:pt x="20753" y="11518"/>
                  </a:cubicBezTo>
                  <a:cubicBezTo>
                    <a:pt x="20765" y="11530"/>
                    <a:pt x="20765" y="11542"/>
                    <a:pt x="20777" y="11554"/>
                  </a:cubicBezTo>
                  <a:cubicBezTo>
                    <a:pt x="21062" y="11899"/>
                    <a:pt x="21348" y="12244"/>
                    <a:pt x="21634" y="12578"/>
                  </a:cubicBezTo>
                  <a:cubicBezTo>
                    <a:pt x="22134" y="13185"/>
                    <a:pt x="22646" y="13780"/>
                    <a:pt x="23158" y="14376"/>
                  </a:cubicBezTo>
                  <a:cubicBezTo>
                    <a:pt x="23301" y="14542"/>
                    <a:pt x="23444" y="14721"/>
                    <a:pt x="23599" y="14876"/>
                  </a:cubicBezTo>
                  <a:cubicBezTo>
                    <a:pt x="23622" y="14911"/>
                    <a:pt x="23646" y="14935"/>
                    <a:pt x="23658" y="14959"/>
                  </a:cubicBezTo>
                  <a:cubicBezTo>
                    <a:pt x="23801" y="15126"/>
                    <a:pt x="23980" y="15376"/>
                    <a:pt x="24194" y="15531"/>
                  </a:cubicBezTo>
                  <a:cubicBezTo>
                    <a:pt x="24194" y="15554"/>
                    <a:pt x="24206" y="15578"/>
                    <a:pt x="24218" y="15590"/>
                  </a:cubicBezTo>
                  <a:cubicBezTo>
                    <a:pt x="24372" y="15781"/>
                    <a:pt x="24551" y="15935"/>
                    <a:pt x="24742" y="16066"/>
                  </a:cubicBezTo>
                  <a:cubicBezTo>
                    <a:pt x="24908" y="16185"/>
                    <a:pt x="25099" y="16281"/>
                    <a:pt x="25289" y="16352"/>
                  </a:cubicBezTo>
                  <a:cubicBezTo>
                    <a:pt x="25349" y="16382"/>
                    <a:pt x="25418" y="16407"/>
                    <a:pt x="25485" y="16407"/>
                  </a:cubicBezTo>
                  <a:cubicBezTo>
                    <a:pt x="25524" y="16407"/>
                    <a:pt x="25563" y="16398"/>
                    <a:pt x="25599" y="16376"/>
                  </a:cubicBezTo>
                  <a:cubicBezTo>
                    <a:pt x="25694" y="16316"/>
                    <a:pt x="25718" y="16197"/>
                    <a:pt x="25658" y="16102"/>
                  </a:cubicBezTo>
                  <a:cubicBezTo>
                    <a:pt x="25599" y="16019"/>
                    <a:pt x="25492" y="15971"/>
                    <a:pt x="25408" y="15912"/>
                  </a:cubicBezTo>
                  <a:cubicBezTo>
                    <a:pt x="25313" y="15852"/>
                    <a:pt x="25206" y="15781"/>
                    <a:pt x="25111" y="15721"/>
                  </a:cubicBezTo>
                  <a:cubicBezTo>
                    <a:pt x="24992" y="15638"/>
                    <a:pt x="24861" y="15554"/>
                    <a:pt x="24730" y="15483"/>
                  </a:cubicBezTo>
                  <a:cubicBezTo>
                    <a:pt x="24742" y="15459"/>
                    <a:pt x="24742" y="15423"/>
                    <a:pt x="24718" y="15400"/>
                  </a:cubicBezTo>
                  <a:cubicBezTo>
                    <a:pt x="24527" y="15138"/>
                    <a:pt x="24325" y="14876"/>
                    <a:pt x="24122" y="14626"/>
                  </a:cubicBezTo>
                  <a:cubicBezTo>
                    <a:pt x="24003" y="14447"/>
                    <a:pt x="23860" y="14268"/>
                    <a:pt x="23718" y="14114"/>
                  </a:cubicBezTo>
                  <a:cubicBezTo>
                    <a:pt x="23682" y="14066"/>
                    <a:pt x="23646" y="14030"/>
                    <a:pt x="23622" y="13995"/>
                  </a:cubicBezTo>
                  <a:cubicBezTo>
                    <a:pt x="23277" y="13590"/>
                    <a:pt x="22920" y="13173"/>
                    <a:pt x="22563" y="12780"/>
                  </a:cubicBezTo>
                  <a:cubicBezTo>
                    <a:pt x="22325" y="12518"/>
                    <a:pt x="22075" y="12256"/>
                    <a:pt x="21824" y="11994"/>
                  </a:cubicBezTo>
                  <a:cubicBezTo>
                    <a:pt x="21622" y="11780"/>
                    <a:pt x="21408" y="11566"/>
                    <a:pt x="21170" y="11363"/>
                  </a:cubicBezTo>
                  <a:lnTo>
                    <a:pt x="21158" y="11328"/>
                  </a:lnTo>
                  <a:lnTo>
                    <a:pt x="21146" y="11316"/>
                  </a:lnTo>
                  <a:lnTo>
                    <a:pt x="21146" y="11304"/>
                  </a:lnTo>
                  <a:cubicBezTo>
                    <a:pt x="21134" y="11292"/>
                    <a:pt x="21122" y="11280"/>
                    <a:pt x="21110" y="11280"/>
                  </a:cubicBezTo>
                  <a:cubicBezTo>
                    <a:pt x="21098" y="11268"/>
                    <a:pt x="21086" y="11256"/>
                    <a:pt x="21074" y="11244"/>
                  </a:cubicBezTo>
                  <a:lnTo>
                    <a:pt x="21051" y="11232"/>
                  </a:lnTo>
                  <a:lnTo>
                    <a:pt x="21039" y="11232"/>
                  </a:lnTo>
                  <a:cubicBezTo>
                    <a:pt x="21018" y="11218"/>
                    <a:pt x="20989" y="11213"/>
                    <a:pt x="20961" y="11213"/>
                  </a:cubicBezTo>
                  <a:cubicBezTo>
                    <a:pt x="20941" y="11213"/>
                    <a:pt x="20922" y="11216"/>
                    <a:pt x="20908" y="11220"/>
                  </a:cubicBezTo>
                  <a:lnTo>
                    <a:pt x="20896" y="11209"/>
                  </a:lnTo>
                  <a:lnTo>
                    <a:pt x="20860" y="11209"/>
                  </a:lnTo>
                  <a:cubicBezTo>
                    <a:pt x="20658" y="11101"/>
                    <a:pt x="20431" y="11066"/>
                    <a:pt x="20217" y="11030"/>
                  </a:cubicBezTo>
                  <a:cubicBezTo>
                    <a:pt x="19727" y="10941"/>
                    <a:pt x="19221" y="10891"/>
                    <a:pt x="18716" y="10891"/>
                  </a:cubicBezTo>
                  <a:cubicBezTo>
                    <a:pt x="18141" y="10891"/>
                    <a:pt x="17566" y="10956"/>
                    <a:pt x="17014" y="11101"/>
                  </a:cubicBezTo>
                  <a:cubicBezTo>
                    <a:pt x="16955" y="11066"/>
                    <a:pt x="16895" y="11030"/>
                    <a:pt x="16836" y="10994"/>
                  </a:cubicBezTo>
                  <a:cubicBezTo>
                    <a:pt x="16860" y="10863"/>
                    <a:pt x="16824" y="10744"/>
                    <a:pt x="16764" y="10625"/>
                  </a:cubicBezTo>
                  <a:cubicBezTo>
                    <a:pt x="16705" y="10482"/>
                    <a:pt x="16633" y="10339"/>
                    <a:pt x="16574" y="10208"/>
                  </a:cubicBezTo>
                  <a:cubicBezTo>
                    <a:pt x="16598" y="10197"/>
                    <a:pt x="16633" y="10185"/>
                    <a:pt x="16657" y="10173"/>
                  </a:cubicBezTo>
                  <a:cubicBezTo>
                    <a:pt x="16705" y="10149"/>
                    <a:pt x="16752" y="10137"/>
                    <a:pt x="16800" y="10125"/>
                  </a:cubicBezTo>
                  <a:cubicBezTo>
                    <a:pt x="16895" y="10125"/>
                    <a:pt x="16991" y="10137"/>
                    <a:pt x="17098" y="10137"/>
                  </a:cubicBezTo>
                  <a:cubicBezTo>
                    <a:pt x="17179" y="10138"/>
                    <a:pt x="17261" y="10138"/>
                    <a:pt x="17343" y="10138"/>
                  </a:cubicBezTo>
                  <a:cubicBezTo>
                    <a:pt x="18277" y="10138"/>
                    <a:pt x="19227" y="10074"/>
                    <a:pt x="20158" y="9899"/>
                  </a:cubicBezTo>
                  <a:cubicBezTo>
                    <a:pt x="21146" y="9708"/>
                    <a:pt x="22110" y="9375"/>
                    <a:pt x="22979" y="8863"/>
                  </a:cubicBezTo>
                  <a:cubicBezTo>
                    <a:pt x="23432" y="8589"/>
                    <a:pt x="23872" y="8268"/>
                    <a:pt x="24253" y="7899"/>
                  </a:cubicBezTo>
                  <a:cubicBezTo>
                    <a:pt x="24634" y="7518"/>
                    <a:pt x="24944" y="7065"/>
                    <a:pt x="25230" y="6601"/>
                  </a:cubicBezTo>
                  <a:cubicBezTo>
                    <a:pt x="25718" y="5791"/>
                    <a:pt x="26146" y="4946"/>
                    <a:pt x="26456" y="4041"/>
                  </a:cubicBezTo>
                  <a:cubicBezTo>
                    <a:pt x="26754" y="3172"/>
                    <a:pt x="26932" y="2243"/>
                    <a:pt x="26873" y="1326"/>
                  </a:cubicBezTo>
                  <a:cubicBezTo>
                    <a:pt x="26861" y="874"/>
                    <a:pt x="26766" y="338"/>
                    <a:pt x="26242" y="207"/>
                  </a:cubicBezTo>
                  <a:cubicBezTo>
                    <a:pt x="26142" y="179"/>
                    <a:pt x="26037" y="170"/>
                    <a:pt x="25931" y="170"/>
                  </a:cubicBezTo>
                  <a:cubicBezTo>
                    <a:pt x="25808" y="170"/>
                    <a:pt x="25684" y="183"/>
                    <a:pt x="25563" y="195"/>
                  </a:cubicBezTo>
                  <a:cubicBezTo>
                    <a:pt x="25301" y="219"/>
                    <a:pt x="25039" y="255"/>
                    <a:pt x="24777" y="314"/>
                  </a:cubicBezTo>
                  <a:cubicBezTo>
                    <a:pt x="23718" y="505"/>
                    <a:pt x="22682" y="874"/>
                    <a:pt x="21741" y="1398"/>
                  </a:cubicBezTo>
                  <a:cubicBezTo>
                    <a:pt x="20741" y="1946"/>
                    <a:pt x="19836" y="2660"/>
                    <a:pt x="18979" y="3398"/>
                  </a:cubicBezTo>
                  <a:cubicBezTo>
                    <a:pt x="18181" y="4089"/>
                    <a:pt x="17407" y="4791"/>
                    <a:pt x="16717" y="5577"/>
                  </a:cubicBezTo>
                  <a:cubicBezTo>
                    <a:pt x="16360" y="5994"/>
                    <a:pt x="16014" y="6446"/>
                    <a:pt x="15705" y="6910"/>
                  </a:cubicBezTo>
                  <a:cubicBezTo>
                    <a:pt x="15669" y="6910"/>
                    <a:pt x="15645" y="6922"/>
                    <a:pt x="15621" y="6958"/>
                  </a:cubicBezTo>
                  <a:cubicBezTo>
                    <a:pt x="15574" y="7029"/>
                    <a:pt x="15538" y="7113"/>
                    <a:pt x="15514" y="7208"/>
                  </a:cubicBezTo>
                  <a:cubicBezTo>
                    <a:pt x="15359" y="7470"/>
                    <a:pt x="15205" y="7756"/>
                    <a:pt x="15074" y="8042"/>
                  </a:cubicBezTo>
                  <a:cubicBezTo>
                    <a:pt x="14990" y="7970"/>
                    <a:pt x="14907" y="7899"/>
                    <a:pt x="14812" y="7827"/>
                  </a:cubicBezTo>
                  <a:cubicBezTo>
                    <a:pt x="14836" y="7791"/>
                    <a:pt x="14859" y="7756"/>
                    <a:pt x="14883" y="7708"/>
                  </a:cubicBezTo>
                  <a:cubicBezTo>
                    <a:pt x="14907" y="7649"/>
                    <a:pt x="14931" y="7589"/>
                    <a:pt x="14966" y="7530"/>
                  </a:cubicBezTo>
                  <a:cubicBezTo>
                    <a:pt x="15014" y="7399"/>
                    <a:pt x="15062" y="7268"/>
                    <a:pt x="15097" y="7137"/>
                  </a:cubicBezTo>
                  <a:cubicBezTo>
                    <a:pt x="15181" y="6875"/>
                    <a:pt x="15240" y="6613"/>
                    <a:pt x="15300" y="6351"/>
                  </a:cubicBezTo>
                  <a:cubicBezTo>
                    <a:pt x="15395" y="5875"/>
                    <a:pt x="15455" y="5386"/>
                    <a:pt x="15467" y="4898"/>
                  </a:cubicBezTo>
                  <a:cubicBezTo>
                    <a:pt x="15467" y="4779"/>
                    <a:pt x="15478" y="4660"/>
                    <a:pt x="15478" y="4541"/>
                  </a:cubicBezTo>
                  <a:cubicBezTo>
                    <a:pt x="15478" y="4470"/>
                    <a:pt x="15467" y="4374"/>
                    <a:pt x="15419" y="4315"/>
                  </a:cubicBezTo>
                  <a:lnTo>
                    <a:pt x="15431" y="4303"/>
                  </a:lnTo>
                  <a:cubicBezTo>
                    <a:pt x="15431" y="4279"/>
                    <a:pt x="15431" y="4267"/>
                    <a:pt x="15431" y="4255"/>
                  </a:cubicBezTo>
                  <a:cubicBezTo>
                    <a:pt x="15443" y="4255"/>
                    <a:pt x="15455" y="4255"/>
                    <a:pt x="15467" y="4243"/>
                  </a:cubicBezTo>
                  <a:cubicBezTo>
                    <a:pt x="15478" y="4232"/>
                    <a:pt x="15502" y="4220"/>
                    <a:pt x="15502" y="4196"/>
                  </a:cubicBezTo>
                  <a:lnTo>
                    <a:pt x="15502" y="4184"/>
                  </a:lnTo>
                  <a:lnTo>
                    <a:pt x="15502" y="4160"/>
                  </a:lnTo>
                  <a:cubicBezTo>
                    <a:pt x="15538" y="4136"/>
                    <a:pt x="15562" y="4124"/>
                    <a:pt x="15598" y="4101"/>
                  </a:cubicBezTo>
                  <a:cubicBezTo>
                    <a:pt x="15705" y="4041"/>
                    <a:pt x="15812" y="3970"/>
                    <a:pt x="15919" y="3898"/>
                  </a:cubicBezTo>
                  <a:cubicBezTo>
                    <a:pt x="16145" y="3767"/>
                    <a:pt x="16360" y="3612"/>
                    <a:pt x="16574" y="3458"/>
                  </a:cubicBezTo>
                  <a:cubicBezTo>
                    <a:pt x="16991" y="3148"/>
                    <a:pt x="17383" y="2815"/>
                    <a:pt x="17729" y="2422"/>
                  </a:cubicBezTo>
                  <a:cubicBezTo>
                    <a:pt x="17764" y="2386"/>
                    <a:pt x="17764" y="2350"/>
                    <a:pt x="17741" y="2327"/>
                  </a:cubicBezTo>
                  <a:lnTo>
                    <a:pt x="17741" y="2315"/>
                  </a:lnTo>
                  <a:cubicBezTo>
                    <a:pt x="17836" y="2136"/>
                    <a:pt x="17812" y="1934"/>
                    <a:pt x="17776" y="1743"/>
                  </a:cubicBezTo>
                  <a:cubicBezTo>
                    <a:pt x="17764" y="1660"/>
                    <a:pt x="17741" y="1588"/>
                    <a:pt x="17729" y="1505"/>
                  </a:cubicBezTo>
                  <a:cubicBezTo>
                    <a:pt x="17717" y="1410"/>
                    <a:pt x="17705" y="1303"/>
                    <a:pt x="17693" y="1207"/>
                  </a:cubicBezTo>
                  <a:cubicBezTo>
                    <a:pt x="17693" y="1195"/>
                    <a:pt x="17693" y="1172"/>
                    <a:pt x="17681" y="1148"/>
                  </a:cubicBezTo>
                  <a:cubicBezTo>
                    <a:pt x="17681" y="1136"/>
                    <a:pt x="17669" y="1124"/>
                    <a:pt x="17669" y="1112"/>
                  </a:cubicBezTo>
                  <a:cubicBezTo>
                    <a:pt x="17657" y="1076"/>
                    <a:pt x="17645" y="1053"/>
                    <a:pt x="17622" y="1017"/>
                  </a:cubicBezTo>
                  <a:cubicBezTo>
                    <a:pt x="17610" y="1005"/>
                    <a:pt x="17598" y="993"/>
                    <a:pt x="17586" y="993"/>
                  </a:cubicBezTo>
                  <a:cubicBezTo>
                    <a:pt x="17562" y="969"/>
                    <a:pt x="17538" y="945"/>
                    <a:pt x="17503" y="933"/>
                  </a:cubicBezTo>
                  <a:cubicBezTo>
                    <a:pt x="17493" y="930"/>
                    <a:pt x="17484" y="928"/>
                    <a:pt x="17475" y="928"/>
                  </a:cubicBezTo>
                  <a:cubicBezTo>
                    <a:pt x="17426" y="928"/>
                    <a:pt x="17383" y="978"/>
                    <a:pt x="17383" y="1029"/>
                  </a:cubicBezTo>
                  <a:cubicBezTo>
                    <a:pt x="17407" y="1231"/>
                    <a:pt x="17419" y="1445"/>
                    <a:pt x="17419" y="1660"/>
                  </a:cubicBezTo>
                  <a:cubicBezTo>
                    <a:pt x="17419" y="1767"/>
                    <a:pt x="17431" y="1862"/>
                    <a:pt x="17431" y="1969"/>
                  </a:cubicBezTo>
                  <a:cubicBezTo>
                    <a:pt x="17431" y="2017"/>
                    <a:pt x="17431" y="2076"/>
                    <a:pt x="17443" y="2136"/>
                  </a:cubicBezTo>
                  <a:cubicBezTo>
                    <a:pt x="17443" y="2160"/>
                    <a:pt x="17443" y="2184"/>
                    <a:pt x="17443" y="2196"/>
                  </a:cubicBezTo>
                  <a:lnTo>
                    <a:pt x="17443" y="2231"/>
                  </a:lnTo>
                  <a:cubicBezTo>
                    <a:pt x="17407" y="2255"/>
                    <a:pt x="17383" y="2303"/>
                    <a:pt x="17419" y="2362"/>
                  </a:cubicBezTo>
                  <a:cubicBezTo>
                    <a:pt x="17431" y="2374"/>
                    <a:pt x="17443" y="2386"/>
                    <a:pt x="17455" y="2398"/>
                  </a:cubicBezTo>
                  <a:cubicBezTo>
                    <a:pt x="17312" y="2469"/>
                    <a:pt x="17181" y="2553"/>
                    <a:pt x="17050" y="2636"/>
                  </a:cubicBezTo>
                  <a:cubicBezTo>
                    <a:pt x="17026" y="2636"/>
                    <a:pt x="17014" y="2636"/>
                    <a:pt x="16991" y="2648"/>
                  </a:cubicBezTo>
                  <a:cubicBezTo>
                    <a:pt x="16645" y="2862"/>
                    <a:pt x="16288" y="3077"/>
                    <a:pt x="15955" y="3315"/>
                  </a:cubicBezTo>
                  <a:cubicBezTo>
                    <a:pt x="15788" y="3434"/>
                    <a:pt x="15609" y="3553"/>
                    <a:pt x="15467" y="3708"/>
                  </a:cubicBezTo>
                  <a:cubicBezTo>
                    <a:pt x="15347" y="3791"/>
                    <a:pt x="15240" y="3886"/>
                    <a:pt x="15121" y="3981"/>
                  </a:cubicBezTo>
                  <a:cubicBezTo>
                    <a:pt x="15109" y="3993"/>
                    <a:pt x="15109" y="4017"/>
                    <a:pt x="15121" y="4041"/>
                  </a:cubicBezTo>
                  <a:cubicBezTo>
                    <a:pt x="15050" y="4089"/>
                    <a:pt x="15026" y="4184"/>
                    <a:pt x="15050" y="4267"/>
                  </a:cubicBezTo>
                  <a:cubicBezTo>
                    <a:pt x="15050" y="4279"/>
                    <a:pt x="15062" y="4291"/>
                    <a:pt x="15074" y="4303"/>
                  </a:cubicBezTo>
                  <a:cubicBezTo>
                    <a:pt x="15026" y="4362"/>
                    <a:pt x="15014" y="4446"/>
                    <a:pt x="15014" y="4517"/>
                  </a:cubicBezTo>
                  <a:cubicBezTo>
                    <a:pt x="14978" y="5041"/>
                    <a:pt x="14943" y="5553"/>
                    <a:pt x="14859" y="6077"/>
                  </a:cubicBezTo>
                  <a:cubicBezTo>
                    <a:pt x="14788" y="6589"/>
                    <a:pt x="14681" y="7101"/>
                    <a:pt x="14562" y="7613"/>
                  </a:cubicBezTo>
                  <a:cubicBezTo>
                    <a:pt x="14562" y="7625"/>
                    <a:pt x="14562" y="7649"/>
                    <a:pt x="14562" y="7661"/>
                  </a:cubicBezTo>
                  <a:cubicBezTo>
                    <a:pt x="14466" y="7613"/>
                    <a:pt x="14371" y="7565"/>
                    <a:pt x="14276" y="7518"/>
                  </a:cubicBezTo>
                  <a:cubicBezTo>
                    <a:pt x="14264" y="7482"/>
                    <a:pt x="14216" y="7458"/>
                    <a:pt x="14181" y="7458"/>
                  </a:cubicBezTo>
                  <a:cubicBezTo>
                    <a:pt x="14181" y="7434"/>
                    <a:pt x="14169" y="7410"/>
                    <a:pt x="14145" y="7387"/>
                  </a:cubicBezTo>
                  <a:cubicBezTo>
                    <a:pt x="14145" y="7375"/>
                    <a:pt x="14145" y="7363"/>
                    <a:pt x="14145" y="7351"/>
                  </a:cubicBezTo>
                  <a:cubicBezTo>
                    <a:pt x="14133" y="7232"/>
                    <a:pt x="14038" y="7149"/>
                    <a:pt x="13954" y="7089"/>
                  </a:cubicBezTo>
                  <a:cubicBezTo>
                    <a:pt x="13871" y="7018"/>
                    <a:pt x="13788" y="6958"/>
                    <a:pt x="13693" y="6899"/>
                  </a:cubicBezTo>
                  <a:cubicBezTo>
                    <a:pt x="13538" y="6815"/>
                    <a:pt x="13371" y="6744"/>
                    <a:pt x="13192" y="6708"/>
                  </a:cubicBezTo>
                  <a:cubicBezTo>
                    <a:pt x="13288" y="6565"/>
                    <a:pt x="13383" y="6410"/>
                    <a:pt x="13478" y="6256"/>
                  </a:cubicBezTo>
                  <a:cubicBezTo>
                    <a:pt x="13681" y="5910"/>
                    <a:pt x="13859" y="5517"/>
                    <a:pt x="13800" y="5113"/>
                  </a:cubicBezTo>
                  <a:cubicBezTo>
                    <a:pt x="13776" y="4863"/>
                    <a:pt x="13657" y="4648"/>
                    <a:pt x="13431" y="4541"/>
                  </a:cubicBezTo>
                  <a:cubicBezTo>
                    <a:pt x="13228" y="4446"/>
                    <a:pt x="13002" y="4398"/>
                    <a:pt x="12788" y="4351"/>
                  </a:cubicBezTo>
                  <a:cubicBezTo>
                    <a:pt x="12645" y="4315"/>
                    <a:pt x="12478" y="4291"/>
                    <a:pt x="12323" y="4279"/>
                  </a:cubicBezTo>
                  <a:cubicBezTo>
                    <a:pt x="12442" y="3981"/>
                    <a:pt x="12561" y="3672"/>
                    <a:pt x="12669" y="3374"/>
                  </a:cubicBezTo>
                  <a:cubicBezTo>
                    <a:pt x="12764" y="3100"/>
                    <a:pt x="12835" y="2815"/>
                    <a:pt x="12823" y="2529"/>
                  </a:cubicBezTo>
                  <a:cubicBezTo>
                    <a:pt x="12823" y="2219"/>
                    <a:pt x="12716" y="1934"/>
                    <a:pt x="12597" y="1648"/>
                  </a:cubicBezTo>
                  <a:cubicBezTo>
                    <a:pt x="12466" y="1350"/>
                    <a:pt x="12311" y="1064"/>
                    <a:pt x="12133" y="791"/>
                  </a:cubicBezTo>
                  <a:cubicBezTo>
                    <a:pt x="11954" y="517"/>
                    <a:pt x="11740" y="267"/>
                    <a:pt x="11514" y="29"/>
                  </a:cubicBezTo>
                  <a:cubicBezTo>
                    <a:pt x="11494" y="9"/>
                    <a:pt x="11471" y="0"/>
                    <a:pt x="11449" y="0"/>
                  </a:cubicBezTo>
                  <a:close/>
                </a:path>
              </a:pathLst>
            </a:custGeom>
            <a:solidFill>
              <a:schemeClr val="dk1"/>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 name="Google Shape;947;p32"/>
          <p:cNvSpPr/>
          <p:nvPr/>
        </p:nvSpPr>
        <p:spPr>
          <a:xfrm>
            <a:off x="7015833" y="1206315"/>
            <a:ext cx="350126" cy="411077"/>
          </a:xfrm>
          <a:custGeom>
            <a:avLst/>
            <a:gdLst/>
            <a:ahLst/>
            <a:cxnLst/>
            <a:rect l="l" t="t" r="r" b="b"/>
            <a:pathLst>
              <a:path w="1281" h="1504" extrusionOk="0">
                <a:moveTo>
                  <a:pt x="1239" y="988"/>
                </a:moveTo>
                <a:cubicBezTo>
                  <a:pt x="1239" y="1015"/>
                  <a:pt x="1219" y="1036"/>
                  <a:pt x="1194" y="1036"/>
                </a:cubicBezTo>
                <a:lnTo>
                  <a:pt x="877" y="1036"/>
                </a:lnTo>
                <a:lnTo>
                  <a:pt x="877" y="1012"/>
                </a:lnTo>
                <a:cubicBezTo>
                  <a:pt x="877" y="984"/>
                  <a:pt x="867" y="959"/>
                  <a:pt x="852" y="938"/>
                </a:cubicBezTo>
                <a:lnTo>
                  <a:pt x="1194" y="938"/>
                </a:lnTo>
                <a:cubicBezTo>
                  <a:pt x="1219" y="938"/>
                  <a:pt x="1239" y="959"/>
                  <a:pt x="1239" y="986"/>
                </a:cubicBezTo>
                <a:lnTo>
                  <a:pt x="1239" y="988"/>
                </a:lnTo>
                <a:moveTo>
                  <a:pt x="1163" y="1127"/>
                </a:moveTo>
                <a:lnTo>
                  <a:pt x="1163" y="1130"/>
                </a:lnTo>
                <a:cubicBezTo>
                  <a:pt x="1163" y="1155"/>
                  <a:pt x="1144" y="1176"/>
                  <a:pt x="1120" y="1176"/>
                </a:cubicBezTo>
                <a:lnTo>
                  <a:pt x="852" y="1176"/>
                </a:lnTo>
                <a:cubicBezTo>
                  <a:pt x="867" y="1156"/>
                  <a:pt x="877" y="1131"/>
                  <a:pt x="877" y="1103"/>
                </a:cubicBezTo>
                <a:lnTo>
                  <a:pt x="877" y="1080"/>
                </a:lnTo>
                <a:lnTo>
                  <a:pt x="1120" y="1080"/>
                </a:lnTo>
                <a:cubicBezTo>
                  <a:pt x="1144" y="1080"/>
                  <a:pt x="1163" y="1100"/>
                  <a:pt x="1163" y="1127"/>
                </a:cubicBezTo>
                <a:moveTo>
                  <a:pt x="1113" y="1271"/>
                </a:moveTo>
                <a:cubicBezTo>
                  <a:pt x="1113" y="1297"/>
                  <a:pt x="1094" y="1317"/>
                  <a:pt x="1069" y="1317"/>
                </a:cubicBezTo>
                <a:lnTo>
                  <a:pt x="470" y="1317"/>
                </a:lnTo>
                <a:cubicBezTo>
                  <a:pt x="445" y="1317"/>
                  <a:pt x="425" y="1297"/>
                  <a:pt x="425" y="1271"/>
                </a:cubicBezTo>
                <a:lnTo>
                  <a:pt x="425" y="1267"/>
                </a:lnTo>
                <a:cubicBezTo>
                  <a:pt x="425" y="1241"/>
                  <a:pt x="445" y="1220"/>
                  <a:pt x="470" y="1220"/>
                </a:cubicBezTo>
                <a:lnTo>
                  <a:pt x="1069" y="1220"/>
                </a:lnTo>
                <a:cubicBezTo>
                  <a:pt x="1094" y="1220"/>
                  <a:pt x="1113" y="1241"/>
                  <a:pt x="1113" y="1267"/>
                </a:cubicBezTo>
                <a:lnTo>
                  <a:pt x="1113" y="1271"/>
                </a:lnTo>
                <a:moveTo>
                  <a:pt x="375" y="1130"/>
                </a:moveTo>
                <a:lnTo>
                  <a:pt x="375" y="1127"/>
                </a:lnTo>
                <a:cubicBezTo>
                  <a:pt x="375" y="1100"/>
                  <a:pt x="396" y="1080"/>
                  <a:pt x="420" y="1080"/>
                </a:cubicBezTo>
                <a:lnTo>
                  <a:pt x="648" y="1080"/>
                </a:lnTo>
                <a:lnTo>
                  <a:pt x="648" y="1103"/>
                </a:lnTo>
                <a:cubicBezTo>
                  <a:pt x="648" y="1131"/>
                  <a:pt x="657" y="1156"/>
                  <a:pt x="672" y="1176"/>
                </a:cubicBezTo>
                <a:lnTo>
                  <a:pt x="420" y="1176"/>
                </a:lnTo>
                <a:cubicBezTo>
                  <a:pt x="396" y="1176"/>
                  <a:pt x="375" y="1155"/>
                  <a:pt x="375" y="1130"/>
                </a:cubicBezTo>
                <a:moveTo>
                  <a:pt x="300" y="988"/>
                </a:moveTo>
                <a:lnTo>
                  <a:pt x="300" y="986"/>
                </a:lnTo>
                <a:cubicBezTo>
                  <a:pt x="300" y="959"/>
                  <a:pt x="319" y="938"/>
                  <a:pt x="345" y="938"/>
                </a:cubicBezTo>
                <a:lnTo>
                  <a:pt x="672" y="938"/>
                </a:lnTo>
                <a:cubicBezTo>
                  <a:pt x="657" y="959"/>
                  <a:pt x="648" y="984"/>
                  <a:pt x="648" y="1012"/>
                </a:cubicBezTo>
                <a:lnTo>
                  <a:pt x="648" y="1036"/>
                </a:lnTo>
                <a:lnTo>
                  <a:pt x="345" y="1036"/>
                </a:lnTo>
                <a:cubicBezTo>
                  <a:pt x="319" y="1036"/>
                  <a:pt x="300" y="1015"/>
                  <a:pt x="300" y="988"/>
                </a:cubicBezTo>
                <a:moveTo>
                  <a:pt x="836" y="1012"/>
                </a:moveTo>
                <a:lnTo>
                  <a:pt x="836" y="1103"/>
                </a:lnTo>
                <a:cubicBezTo>
                  <a:pt x="836" y="1143"/>
                  <a:pt x="804" y="1176"/>
                  <a:pt x="765" y="1176"/>
                </a:cubicBezTo>
                <a:lnTo>
                  <a:pt x="759" y="1176"/>
                </a:lnTo>
                <a:cubicBezTo>
                  <a:pt x="721" y="1176"/>
                  <a:pt x="690" y="1143"/>
                  <a:pt x="690" y="1103"/>
                </a:cubicBezTo>
                <a:lnTo>
                  <a:pt x="690" y="1012"/>
                </a:lnTo>
                <a:cubicBezTo>
                  <a:pt x="690" y="971"/>
                  <a:pt x="721" y="938"/>
                  <a:pt x="759" y="938"/>
                </a:cubicBezTo>
                <a:lnTo>
                  <a:pt x="765" y="938"/>
                </a:lnTo>
                <a:cubicBezTo>
                  <a:pt x="804" y="938"/>
                  <a:pt x="836" y="971"/>
                  <a:pt x="836" y="1012"/>
                </a:cubicBezTo>
                <a:moveTo>
                  <a:pt x="375" y="848"/>
                </a:moveTo>
                <a:lnTo>
                  <a:pt x="375" y="844"/>
                </a:lnTo>
                <a:cubicBezTo>
                  <a:pt x="375" y="819"/>
                  <a:pt x="396" y="798"/>
                  <a:pt x="420" y="798"/>
                </a:cubicBezTo>
                <a:lnTo>
                  <a:pt x="1120" y="798"/>
                </a:lnTo>
                <a:cubicBezTo>
                  <a:pt x="1144" y="798"/>
                  <a:pt x="1163" y="819"/>
                  <a:pt x="1163" y="844"/>
                </a:cubicBezTo>
                <a:lnTo>
                  <a:pt x="1163" y="848"/>
                </a:lnTo>
                <a:cubicBezTo>
                  <a:pt x="1163" y="874"/>
                  <a:pt x="1144" y="894"/>
                  <a:pt x="1120" y="894"/>
                </a:cubicBezTo>
                <a:lnTo>
                  <a:pt x="420" y="894"/>
                </a:lnTo>
                <a:cubicBezTo>
                  <a:pt x="396" y="894"/>
                  <a:pt x="375" y="874"/>
                  <a:pt x="375" y="848"/>
                </a:cubicBezTo>
                <a:moveTo>
                  <a:pt x="425" y="703"/>
                </a:moveTo>
                <a:cubicBezTo>
                  <a:pt x="425" y="677"/>
                  <a:pt x="445" y="657"/>
                  <a:pt x="470" y="657"/>
                </a:cubicBezTo>
                <a:lnTo>
                  <a:pt x="1069" y="657"/>
                </a:lnTo>
                <a:cubicBezTo>
                  <a:pt x="1094" y="657"/>
                  <a:pt x="1113" y="677"/>
                  <a:pt x="1113" y="703"/>
                </a:cubicBezTo>
                <a:lnTo>
                  <a:pt x="1113" y="707"/>
                </a:lnTo>
                <a:cubicBezTo>
                  <a:pt x="1113" y="732"/>
                  <a:pt x="1094" y="754"/>
                  <a:pt x="1069" y="754"/>
                </a:cubicBezTo>
                <a:lnTo>
                  <a:pt x="470" y="754"/>
                </a:lnTo>
                <a:cubicBezTo>
                  <a:pt x="445" y="754"/>
                  <a:pt x="425" y="732"/>
                  <a:pt x="425" y="707"/>
                </a:cubicBezTo>
                <a:lnTo>
                  <a:pt x="425" y="703"/>
                </a:lnTo>
                <a:moveTo>
                  <a:pt x="521" y="565"/>
                </a:moveTo>
                <a:lnTo>
                  <a:pt x="521" y="562"/>
                </a:lnTo>
                <a:cubicBezTo>
                  <a:pt x="521" y="535"/>
                  <a:pt x="540" y="514"/>
                  <a:pt x="565" y="514"/>
                </a:cubicBezTo>
                <a:lnTo>
                  <a:pt x="974" y="514"/>
                </a:lnTo>
                <a:cubicBezTo>
                  <a:pt x="998" y="514"/>
                  <a:pt x="1018" y="535"/>
                  <a:pt x="1018" y="562"/>
                </a:cubicBezTo>
                <a:lnTo>
                  <a:pt x="1018" y="565"/>
                </a:lnTo>
                <a:cubicBezTo>
                  <a:pt x="1018" y="591"/>
                  <a:pt x="998" y="613"/>
                  <a:pt x="974" y="613"/>
                </a:cubicBezTo>
                <a:lnTo>
                  <a:pt x="565" y="613"/>
                </a:lnTo>
                <a:cubicBezTo>
                  <a:pt x="540" y="613"/>
                  <a:pt x="521" y="591"/>
                  <a:pt x="521" y="565"/>
                </a:cubicBezTo>
                <a:moveTo>
                  <a:pt x="790" y="278"/>
                </a:moveTo>
                <a:lnTo>
                  <a:pt x="1183" y="278"/>
                </a:lnTo>
                <a:cubicBezTo>
                  <a:pt x="1194" y="278"/>
                  <a:pt x="1203" y="287"/>
                  <a:pt x="1203" y="298"/>
                </a:cubicBezTo>
                <a:lnTo>
                  <a:pt x="1203" y="337"/>
                </a:lnTo>
                <a:cubicBezTo>
                  <a:pt x="1203" y="347"/>
                  <a:pt x="1194" y="357"/>
                  <a:pt x="1183" y="357"/>
                </a:cubicBezTo>
                <a:lnTo>
                  <a:pt x="790" y="357"/>
                </a:lnTo>
                <a:lnTo>
                  <a:pt x="790" y="278"/>
                </a:lnTo>
                <a:moveTo>
                  <a:pt x="435" y="213"/>
                </a:moveTo>
                <a:cubicBezTo>
                  <a:pt x="420" y="183"/>
                  <a:pt x="417" y="120"/>
                  <a:pt x="428" y="44"/>
                </a:cubicBezTo>
                <a:cubicBezTo>
                  <a:pt x="497" y="73"/>
                  <a:pt x="548" y="108"/>
                  <a:pt x="563" y="137"/>
                </a:cubicBezTo>
                <a:cubicBezTo>
                  <a:pt x="581" y="169"/>
                  <a:pt x="586" y="205"/>
                  <a:pt x="579" y="234"/>
                </a:cubicBezTo>
                <a:lnTo>
                  <a:pt x="554" y="234"/>
                </a:lnTo>
                <a:lnTo>
                  <a:pt x="529" y="186"/>
                </a:lnTo>
                <a:cubicBezTo>
                  <a:pt x="524" y="175"/>
                  <a:pt x="511" y="171"/>
                  <a:pt x="501" y="178"/>
                </a:cubicBezTo>
                <a:cubicBezTo>
                  <a:pt x="491" y="183"/>
                  <a:pt x="487" y="197"/>
                  <a:pt x="493" y="207"/>
                </a:cubicBezTo>
                <a:lnTo>
                  <a:pt x="506" y="234"/>
                </a:lnTo>
                <a:lnTo>
                  <a:pt x="449" y="234"/>
                </a:lnTo>
                <a:cubicBezTo>
                  <a:pt x="444" y="227"/>
                  <a:pt x="439" y="221"/>
                  <a:pt x="435" y="213"/>
                </a:cubicBezTo>
                <a:moveTo>
                  <a:pt x="259" y="501"/>
                </a:moveTo>
                <a:cubicBezTo>
                  <a:pt x="250" y="533"/>
                  <a:pt x="209" y="579"/>
                  <a:pt x="149" y="625"/>
                </a:cubicBezTo>
                <a:cubicBezTo>
                  <a:pt x="120" y="553"/>
                  <a:pt x="109" y="491"/>
                  <a:pt x="117" y="458"/>
                </a:cubicBezTo>
                <a:cubicBezTo>
                  <a:pt x="123" y="437"/>
                  <a:pt x="133" y="417"/>
                  <a:pt x="146" y="401"/>
                </a:cubicBezTo>
                <a:lnTo>
                  <a:pt x="188" y="401"/>
                </a:lnTo>
                <a:lnTo>
                  <a:pt x="174" y="449"/>
                </a:lnTo>
                <a:cubicBezTo>
                  <a:pt x="171" y="461"/>
                  <a:pt x="177" y="473"/>
                  <a:pt x="189" y="477"/>
                </a:cubicBezTo>
                <a:cubicBezTo>
                  <a:pt x="190" y="477"/>
                  <a:pt x="193" y="477"/>
                  <a:pt x="194" y="477"/>
                </a:cubicBezTo>
                <a:cubicBezTo>
                  <a:pt x="204" y="477"/>
                  <a:pt x="212" y="470"/>
                  <a:pt x="214" y="461"/>
                </a:cubicBezTo>
                <a:lnTo>
                  <a:pt x="231" y="401"/>
                </a:lnTo>
                <a:lnTo>
                  <a:pt x="252" y="401"/>
                </a:lnTo>
                <a:cubicBezTo>
                  <a:pt x="265" y="427"/>
                  <a:pt x="269" y="465"/>
                  <a:pt x="259" y="501"/>
                </a:cubicBezTo>
                <a:moveTo>
                  <a:pt x="1194" y="894"/>
                </a:moveTo>
                <a:lnTo>
                  <a:pt x="1193" y="894"/>
                </a:lnTo>
                <a:cubicBezTo>
                  <a:pt x="1201" y="880"/>
                  <a:pt x="1205" y="864"/>
                  <a:pt x="1205" y="848"/>
                </a:cubicBezTo>
                <a:lnTo>
                  <a:pt x="1205" y="844"/>
                </a:lnTo>
                <a:cubicBezTo>
                  <a:pt x="1205" y="802"/>
                  <a:pt x="1178" y="767"/>
                  <a:pt x="1141" y="756"/>
                </a:cubicBezTo>
                <a:cubicBezTo>
                  <a:pt x="1150" y="742"/>
                  <a:pt x="1155" y="726"/>
                  <a:pt x="1155" y="707"/>
                </a:cubicBezTo>
                <a:lnTo>
                  <a:pt x="1155" y="703"/>
                </a:lnTo>
                <a:cubicBezTo>
                  <a:pt x="1155" y="653"/>
                  <a:pt x="1117" y="613"/>
                  <a:pt x="1069" y="613"/>
                </a:cubicBezTo>
                <a:lnTo>
                  <a:pt x="1047" y="613"/>
                </a:lnTo>
                <a:cubicBezTo>
                  <a:pt x="1055" y="598"/>
                  <a:pt x="1060" y="582"/>
                  <a:pt x="1060" y="565"/>
                </a:cubicBezTo>
                <a:lnTo>
                  <a:pt x="1060" y="562"/>
                </a:lnTo>
                <a:cubicBezTo>
                  <a:pt x="1060" y="511"/>
                  <a:pt x="1021" y="470"/>
                  <a:pt x="974" y="470"/>
                </a:cubicBezTo>
                <a:lnTo>
                  <a:pt x="790" y="470"/>
                </a:lnTo>
                <a:lnTo>
                  <a:pt x="790" y="401"/>
                </a:lnTo>
                <a:lnTo>
                  <a:pt x="1183" y="401"/>
                </a:lnTo>
                <a:cubicBezTo>
                  <a:pt x="1217" y="401"/>
                  <a:pt x="1245" y="373"/>
                  <a:pt x="1245" y="337"/>
                </a:cubicBezTo>
                <a:lnTo>
                  <a:pt x="1245" y="298"/>
                </a:lnTo>
                <a:cubicBezTo>
                  <a:pt x="1245" y="262"/>
                  <a:pt x="1217" y="234"/>
                  <a:pt x="1183" y="234"/>
                </a:cubicBezTo>
                <a:lnTo>
                  <a:pt x="789" y="234"/>
                </a:lnTo>
                <a:cubicBezTo>
                  <a:pt x="786" y="225"/>
                  <a:pt x="779" y="219"/>
                  <a:pt x="770" y="219"/>
                </a:cubicBezTo>
                <a:cubicBezTo>
                  <a:pt x="761" y="219"/>
                  <a:pt x="753" y="225"/>
                  <a:pt x="749" y="234"/>
                </a:cubicBezTo>
                <a:lnTo>
                  <a:pt x="621" y="234"/>
                </a:lnTo>
                <a:cubicBezTo>
                  <a:pt x="628" y="197"/>
                  <a:pt x="620" y="154"/>
                  <a:pt x="600" y="116"/>
                </a:cubicBezTo>
                <a:cubicBezTo>
                  <a:pt x="572" y="62"/>
                  <a:pt x="491" y="22"/>
                  <a:pt x="445" y="2"/>
                </a:cubicBezTo>
                <a:cubicBezTo>
                  <a:pt x="432" y="-2"/>
                  <a:pt x="420" y="-2"/>
                  <a:pt x="408" y="5"/>
                </a:cubicBezTo>
                <a:cubicBezTo>
                  <a:pt x="398" y="12"/>
                  <a:pt x="390" y="22"/>
                  <a:pt x="388" y="36"/>
                </a:cubicBezTo>
                <a:cubicBezTo>
                  <a:pt x="380" y="88"/>
                  <a:pt x="370" y="181"/>
                  <a:pt x="398" y="234"/>
                </a:cubicBezTo>
                <a:lnTo>
                  <a:pt x="316" y="234"/>
                </a:lnTo>
                <a:lnTo>
                  <a:pt x="247" y="162"/>
                </a:lnTo>
                <a:cubicBezTo>
                  <a:pt x="238" y="153"/>
                  <a:pt x="226" y="153"/>
                  <a:pt x="217" y="162"/>
                </a:cubicBezTo>
                <a:cubicBezTo>
                  <a:pt x="209" y="170"/>
                  <a:pt x="209" y="185"/>
                  <a:pt x="217" y="193"/>
                </a:cubicBezTo>
                <a:lnTo>
                  <a:pt x="256" y="234"/>
                </a:lnTo>
                <a:lnTo>
                  <a:pt x="61" y="234"/>
                </a:lnTo>
                <a:cubicBezTo>
                  <a:pt x="28" y="234"/>
                  <a:pt x="0" y="262"/>
                  <a:pt x="0" y="298"/>
                </a:cubicBezTo>
                <a:lnTo>
                  <a:pt x="0" y="337"/>
                </a:lnTo>
                <a:cubicBezTo>
                  <a:pt x="0" y="373"/>
                  <a:pt x="28" y="401"/>
                  <a:pt x="61" y="401"/>
                </a:cubicBezTo>
                <a:lnTo>
                  <a:pt x="95" y="401"/>
                </a:lnTo>
                <a:cubicBezTo>
                  <a:pt x="87" y="415"/>
                  <a:pt x="81" y="430"/>
                  <a:pt x="77" y="446"/>
                </a:cubicBezTo>
                <a:cubicBezTo>
                  <a:pt x="61" y="505"/>
                  <a:pt x="91" y="594"/>
                  <a:pt x="110" y="642"/>
                </a:cubicBezTo>
                <a:cubicBezTo>
                  <a:pt x="115" y="654"/>
                  <a:pt x="125" y="663"/>
                  <a:pt x="138" y="667"/>
                </a:cubicBezTo>
                <a:cubicBezTo>
                  <a:pt x="142" y="667"/>
                  <a:pt x="146" y="669"/>
                  <a:pt x="148" y="669"/>
                </a:cubicBezTo>
                <a:cubicBezTo>
                  <a:pt x="157" y="669"/>
                  <a:pt x="166" y="666"/>
                  <a:pt x="172" y="661"/>
                </a:cubicBezTo>
                <a:cubicBezTo>
                  <a:pt x="213" y="630"/>
                  <a:pt x="283" y="571"/>
                  <a:pt x="299" y="511"/>
                </a:cubicBezTo>
                <a:cubicBezTo>
                  <a:pt x="309" y="474"/>
                  <a:pt x="308" y="434"/>
                  <a:pt x="298" y="401"/>
                </a:cubicBezTo>
                <a:lnTo>
                  <a:pt x="324" y="401"/>
                </a:lnTo>
                <a:cubicBezTo>
                  <a:pt x="336" y="401"/>
                  <a:pt x="345" y="391"/>
                  <a:pt x="345" y="379"/>
                </a:cubicBezTo>
                <a:cubicBezTo>
                  <a:pt x="345" y="367"/>
                  <a:pt x="336" y="357"/>
                  <a:pt x="324" y="357"/>
                </a:cubicBezTo>
                <a:lnTo>
                  <a:pt x="61" y="357"/>
                </a:lnTo>
                <a:cubicBezTo>
                  <a:pt x="51" y="357"/>
                  <a:pt x="42" y="347"/>
                  <a:pt x="42" y="337"/>
                </a:cubicBezTo>
                <a:lnTo>
                  <a:pt x="42" y="298"/>
                </a:lnTo>
                <a:cubicBezTo>
                  <a:pt x="42" y="287"/>
                  <a:pt x="51" y="278"/>
                  <a:pt x="61" y="278"/>
                </a:cubicBezTo>
                <a:lnTo>
                  <a:pt x="748" y="278"/>
                </a:lnTo>
                <a:lnTo>
                  <a:pt x="748" y="357"/>
                </a:lnTo>
                <a:lnTo>
                  <a:pt x="422" y="357"/>
                </a:lnTo>
                <a:cubicBezTo>
                  <a:pt x="411" y="357"/>
                  <a:pt x="401" y="367"/>
                  <a:pt x="401" y="379"/>
                </a:cubicBezTo>
                <a:cubicBezTo>
                  <a:pt x="401" y="391"/>
                  <a:pt x="411" y="401"/>
                  <a:pt x="422" y="401"/>
                </a:cubicBezTo>
                <a:lnTo>
                  <a:pt x="748" y="401"/>
                </a:lnTo>
                <a:lnTo>
                  <a:pt x="748" y="470"/>
                </a:lnTo>
                <a:lnTo>
                  <a:pt x="565" y="470"/>
                </a:lnTo>
                <a:cubicBezTo>
                  <a:pt x="517" y="470"/>
                  <a:pt x="479" y="511"/>
                  <a:pt x="479" y="562"/>
                </a:cubicBezTo>
                <a:lnTo>
                  <a:pt x="479" y="565"/>
                </a:lnTo>
                <a:cubicBezTo>
                  <a:pt x="479" y="582"/>
                  <a:pt x="483" y="598"/>
                  <a:pt x="491" y="613"/>
                </a:cubicBezTo>
                <a:lnTo>
                  <a:pt x="470" y="613"/>
                </a:lnTo>
                <a:cubicBezTo>
                  <a:pt x="422" y="613"/>
                  <a:pt x="383" y="653"/>
                  <a:pt x="383" y="703"/>
                </a:cubicBezTo>
                <a:lnTo>
                  <a:pt x="383" y="707"/>
                </a:lnTo>
                <a:cubicBezTo>
                  <a:pt x="383" y="726"/>
                  <a:pt x="388" y="742"/>
                  <a:pt x="398" y="756"/>
                </a:cubicBezTo>
                <a:cubicBezTo>
                  <a:pt x="361" y="767"/>
                  <a:pt x="333" y="802"/>
                  <a:pt x="333" y="844"/>
                </a:cubicBezTo>
                <a:lnTo>
                  <a:pt x="333" y="848"/>
                </a:lnTo>
                <a:cubicBezTo>
                  <a:pt x="333" y="864"/>
                  <a:pt x="338" y="880"/>
                  <a:pt x="346" y="894"/>
                </a:cubicBezTo>
                <a:lnTo>
                  <a:pt x="345" y="894"/>
                </a:lnTo>
                <a:cubicBezTo>
                  <a:pt x="297" y="894"/>
                  <a:pt x="259" y="935"/>
                  <a:pt x="259" y="986"/>
                </a:cubicBezTo>
                <a:lnTo>
                  <a:pt x="259" y="988"/>
                </a:lnTo>
                <a:cubicBezTo>
                  <a:pt x="259" y="1039"/>
                  <a:pt x="297" y="1080"/>
                  <a:pt x="345" y="1080"/>
                </a:cubicBezTo>
                <a:lnTo>
                  <a:pt x="346" y="1080"/>
                </a:lnTo>
                <a:cubicBezTo>
                  <a:pt x="338" y="1094"/>
                  <a:pt x="333" y="1110"/>
                  <a:pt x="333" y="1127"/>
                </a:cubicBezTo>
                <a:lnTo>
                  <a:pt x="333" y="1130"/>
                </a:lnTo>
                <a:cubicBezTo>
                  <a:pt x="333" y="1172"/>
                  <a:pt x="361" y="1207"/>
                  <a:pt x="398" y="1218"/>
                </a:cubicBezTo>
                <a:cubicBezTo>
                  <a:pt x="388" y="1232"/>
                  <a:pt x="383" y="1248"/>
                  <a:pt x="383" y="1267"/>
                </a:cubicBezTo>
                <a:lnTo>
                  <a:pt x="383" y="1271"/>
                </a:lnTo>
                <a:cubicBezTo>
                  <a:pt x="383" y="1321"/>
                  <a:pt x="422" y="1361"/>
                  <a:pt x="470" y="1361"/>
                </a:cubicBezTo>
                <a:lnTo>
                  <a:pt x="491" y="1361"/>
                </a:lnTo>
                <a:cubicBezTo>
                  <a:pt x="483" y="1376"/>
                  <a:pt x="479" y="1392"/>
                  <a:pt x="479" y="1409"/>
                </a:cubicBezTo>
                <a:lnTo>
                  <a:pt x="479" y="1412"/>
                </a:lnTo>
                <a:cubicBezTo>
                  <a:pt x="479" y="1463"/>
                  <a:pt x="517" y="1504"/>
                  <a:pt x="565" y="1504"/>
                </a:cubicBezTo>
                <a:lnTo>
                  <a:pt x="765" y="1504"/>
                </a:lnTo>
                <a:cubicBezTo>
                  <a:pt x="776" y="1504"/>
                  <a:pt x="786" y="1493"/>
                  <a:pt x="786" y="1481"/>
                </a:cubicBezTo>
                <a:cubicBezTo>
                  <a:pt x="786" y="1469"/>
                  <a:pt x="776" y="1460"/>
                  <a:pt x="765" y="1460"/>
                </a:cubicBezTo>
                <a:lnTo>
                  <a:pt x="565" y="1460"/>
                </a:lnTo>
                <a:cubicBezTo>
                  <a:pt x="540" y="1460"/>
                  <a:pt x="521" y="1439"/>
                  <a:pt x="521" y="1412"/>
                </a:cubicBezTo>
                <a:lnTo>
                  <a:pt x="521" y="1409"/>
                </a:lnTo>
                <a:cubicBezTo>
                  <a:pt x="521" y="1383"/>
                  <a:pt x="540" y="1361"/>
                  <a:pt x="565" y="1361"/>
                </a:cubicBezTo>
                <a:lnTo>
                  <a:pt x="974" y="1361"/>
                </a:lnTo>
                <a:cubicBezTo>
                  <a:pt x="998" y="1361"/>
                  <a:pt x="1018" y="1383"/>
                  <a:pt x="1018" y="1409"/>
                </a:cubicBezTo>
                <a:lnTo>
                  <a:pt x="1018" y="1412"/>
                </a:lnTo>
                <a:cubicBezTo>
                  <a:pt x="1018" y="1439"/>
                  <a:pt x="998" y="1460"/>
                  <a:pt x="974" y="1460"/>
                </a:cubicBezTo>
                <a:lnTo>
                  <a:pt x="866" y="1460"/>
                </a:lnTo>
                <a:cubicBezTo>
                  <a:pt x="853" y="1460"/>
                  <a:pt x="844" y="1469"/>
                  <a:pt x="844" y="1481"/>
                </a:cubicBezTo>
                <a:cubicBezTo>
                  <a:pt x="844" y="1493"/>
                  <a:pt x="853" y="1504"/>
                  <a:pt x="866" y="1504"/>
                </a:cubicBezTo>
                <a:lnTo>
                  <a:pt x="974" y="1504"/>
                </a:lnTo>
                <a:cubicBezTo>
                  <a:pt x="1021" y="1504"/>
                  <a:pt x="1060" y="1463"/>
                  <a:pt x="1060" y="1412"/>
                </a:cubicBezTo>
                <a:lnTo>
                  <a:pt x="1060" y="1409"/>
                </a:lnTo>
                <a:cubicBezTo>
                  <a:pt x="1060" y="1392"/>
                  <a:pt x="1055" y="1376"/>
                  <a:pt x="1047" y="1361"/>
                </a:cubicBezTo>
                <a:lnTo>
                  <a:pt x="1069" y="1361"/>
                </a:lnTo>
                <a:cubicBezTo>
                  <a:pt x="1117" y="1361"/>
                  <a:pt x="1155" y="1321"/>
                  <a:pt x="1155" y="1271"/>
                </a:cubicBezTo>
                <a:lnTo>
                  <a:pt x="1155" y="1267"/>
                </a:lnTo>
                <a:cubicBezTo>
                  <a:pt x="1155" y="1248"/>
                  <a:pt x="1150" y="1232"/>
                  <a:pt x="1141" y="1218"/>
                </a:cubicBezTo>
                <a:cubicBezTo>
                  <a:pt x="1178" y="1207"/>
                  <a:pt x="1205" y="1172"/>
                  <a:pt x="1205" y="1130"/>
                </a:cubicBezTo>
                <a:lnTo>
                  <a:pt x="1205" y="1127"/>
                </a:lnTo>
                <a:cubicBezTo>
                  <a:pt x="1205" y="1110"/>
                  <a:pt x="1201" y="1094"/>
                  <a:pt x="1193" y="1080"/>
                </a:cubicBezTo>
                <a:lnTo>
                  <a:pt x="1194" y="1080"/>
                </a:lnTo>
                <a:cubicBezTo>
                  <a:pt x="1241" y="1080"/>
                  <a:pt x="1281" y="1039"/>
                  <a:pt x="1281" y="988"/>
                </a:cubicBezTo>
                <a:lnTo>
                  <a:pt x="1281" y="986"/>
                </a:lnTo>
                <a:cubicBezTo>
                  <a:pt x="1281" y="935"/>
                  <a:pt x="1241" y="894"/>
                  <a:pt x="1194" y="8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 name="Google Shape;380;p40">
            <a:extLst>
              <a:ext uri="{FF2B5EF4-FFF2-40B4-BE49-F238E27FC236}">
                <a16:creationId xmlns:a16="http://schemas.microsoft.com/office/drawing/2014/main" id="{5C8A2602-B8CD-F08A-270B-55C62F701414}"/>
              </a:ext>
            </a:extLst>
          </p:cNvPr>
          <p:cNvSpPr/>
          <p:nvPr/>
        </p:nvSpPr>
        <p:spPr>
          <a:xfrm>
            <a:off x="1372283" y="1124013"/>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11" name="Google Shape;946;p32">
            <a:extLst>
              <a:ext uri="{FF2B5EF4-FFF2-40B4-BE49-F238E27FC236}">
                <a16:creationId xmlns:a16="http://schemas.microsoft.com/office/drawing/2014/main" id="{E1820EE3-296A-95E6-11B9-64C91FFBCB3E}"/>
              </a:ext>
            </a:extLst>
          </p:cNvPr>
          <p:cNvSpPr/>
          <p:nvPr/>
        </p:nvSpPr>
        <p:spPr>
          <a:xfrm>
            <a:off x="1382513" y="1124439"/>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8" name="Google Shape;948;p32"/>
          <p:cNvSpPr/>
          <p:nvPr/>
        </p:nvSpPr>
        <p:spPr>
          <a:xfrm>
            <a:off x="1544844" y="1225031"/>
            <a:ext cx="378552" cy="411350"/>
          </a:xfrm>
          <a:custGeom>
            <a:avLst/>
            <a:gdLst/>
            <a:ahLst/>
            <a:cxnLst/>
            <a:rect l="l" t="t" r="r" b="b"/>
            <a:pathLst>
              <a:path w="1385" h="1505" extrusionOk="0">
                <a:moveTo>
                  <a:pt x="1282" y="1067"/>
                </a:moveTo>
                <a:cubicBezTo>
                  <a:pt x="1262" y="1088"/>
                  <a:pt x="1239" y="1104"/>
                  <a:pt x="1214" y="1115"/>
                </a:cubicBezTo>
                <a:lnTo>
                  <a:pt x="1226" y="704"/>
                </a:lnTo>
                <a:cubicBezTo>
                  <a:pt x="1250" y="725"/>
                  <a:pt x="1269" y="743"/>
                  <a:pt x="1282" y="756"/>
                </a:cubicBezTo>
                <a:cubicBezTo>
                  <a:pt x="1363" y="843"/>
                  <a:pt x="1363" y="981"/>
                  <a:pt x="1282" y="1067"/>
                </a:cubicBezTo>
                <a:moveTo>
                  <a:pt x="987" y="1067"/>
                </a:moveTo>
                <a:cubicBezTo>
                  <a:pt x="960" y="1039"/>
                  <a:pt x="915" y="983"/>
                  <a:pt x="870" y="915"/>
                </a:cubicBezTo>
                <a:lnTo>
                  <a:pt x="1175" y="971"/>
                </a:lnTo>
                <a:lnTo>
                  <a:pt x="1172" y="1128"/>
                </a:lnTo>
                <a:cubicBezTo>
                  <a:pt x="1106" y="1140"/>
                  <a:pt x="1037" y="1120"/>
                  <a:pt x="987" y="1067"/>
                </a:cubicBezTo>
                <a:moveTo>
                  <a:pt x="907" y="1072"/>
                </a:moveTo>
                <a:lnTo>
                  <a:pt x="806" y="1072"/>
                </a:lnTo>
                <a:cubicBezTo>
                  <a:pt x="795" y="1072"/>
                  <a:pt x="786" y="1081"/>
                  <a:pt x="786" y="1093"/>
                </a:cubicBezTo>
                <a:cubicBezTo>
                  <a:pt x="786" y="1105"/>
                  <a:pt x="795" y="1116"/>
                  <a:pt x="806" y="1116"/>
                </a:cubicBezTo>
                <a:lnTo>
                  <a:pt x="894" y="1116"/>
                </a:lnTo>
                <a:cubicBezTo>
                  <a:pt x="857" y="1220"/>
                  <a:pt x="786" y="1313"/>
                  <a:pt x="742" y="1365"/>
                </a:cubicBezTo>
                <a:cubicBezTo>
                  <a:pt x="730" y="1378"/>
                  <a:pt x="714" y="1386"/>
                  <a:pt x="696" y="1386"/>
                </a:cubicBezTo>
                <a:cubicBezTo>
                  <a:pt x="677" y="1386"/>
                  <a:pt x="661" y="1378"/>
                  <a:pt x="649" y="1365"/>
                </a:cubicBezTo>
                <a:cubicBezTo>
                  <a:pt x="564" y="1265"/>
                  <a:pt x="520" y="1180"/>
                  <a:pt x="497" y="1116"/>
                </a:cubicBezTo>
                <a:lnTo>
                  <a:pt x="706" y="1116"/>
                </a:lnTo>
                <a:cubicBezTo>
                  <a:pt x="718" y="1116"/>
                  <a:pt x="727" y="1105"/>
                  <a:pt x="727" y="1093"/>
                </a:cubicBezTo>
                <a:cubicBezTo>
                  <a:pt x="727" y="1081"/>
                  <a:pt x="718" y="1072"/>
                  <a:pt x="706" y="1072"/>
                </a:cubicBezTo>
                <a:lnTo>
                  <a:pt x="484" y="1072"/>
                </a:lnTo>
                <a:cubicBezTo>
                  <a:pt x="482" y="1060"/>
                  <a:pt x="479" y="1049"/>
                  <a:pt x="478" y="1040"/>
                </a:cubicBezTo>
                <a:cubicBezTo>
                  <a:pt x="506" y="1004"/>
                  <a:pt x="540" y="956"/>
                  <a:pt x="573" y="905"/>
                </a:cubicBezTo>
                <a:lnTo>
                  <a:pt x="813" y="905"/>
                </a:lnTo>
                <a:cubicBezTo>
                  <a:pt x="847" y="959"/>
                  <a:pt x="883" y="1008"/>
                  <a:pt x="913" y="1047"/>
                </a:cubicBezTo>
                <a:cubicBezTo>
                  <a:pt x="912" y="1055"/>
                  <a:pt x="909" y="1063"/>
                  <a:pt x="907" y="1072"/>
                </a:cubicBezTo>
                <a:moveTo>
                  <a:pt x="398" y="1067"/>
                </a:moveTo>
                <a:cubicBezTo>
                  <a:pt x="349" y="1120"/>
                  <a:pt x="279" y="1140"/>
                  <a:pt x="214" y="1128"/>
                </a:cubicBezTo>
                <a:lnTo>
                  <a:pt x="209" y="971"/>
                </a:lnTo>
                <a:lnTo>
                  <a:pt x="516" y="913"/>
                </a:lnTo>
                <a:cubicBezTo>
                  <a:pt x="470" y="981"/>
                  <a:pt x="426" y="1039"/>
                  <a:pt x="398" y="1067"/>
                </a:cubicBezTo>
                <a:moveTo>
                  <a:pt x="330" y="578"/>
                </a:moveTo>
                <a:lnTo>
                  <a:pt x="346" y="900"/>
                </a:lnTo>
                <a:lnTo>
                  <a:pt x="208" y="927"/>
                </a:lnTo>
                <a:lnTo>
                  <a:pt x="200" y="671"/>
                </a:lnTo>
                <a:cubicBezTo>
                  <a:pt x="238" y="640"/>
                  <a:pt x="283" y="608"/>
                  <a:pt x="330" y="578"/>
                </a:cubicBezTo>
                <a:moveTo>
                  <a:pt x="486" y="495"/>
                </a:moveTo>
                <a:lnTo>
                  <a:pt x="503" y="696"/>
                </a:lnTo>
                <a:lnTo>
                  <a:pt x="379" y="725"/>
                </a:lnTo>
                <a:lnTo>
                  <a:pt x="370" y="552"/>
                </a:lnTo>
                <a:cubicBezTo>
                  <a:pt x="373" y="551"/>
                  <a:pt x="375" y="550"/>
                  <a:pt x="378" y="548"/>
                </a:cubicBezTo>
                <a:cubicBezTo>
                  <a:pt x="417" y="526"/>
                  <a:pt x="453" y="508"/>
                  <a:pt x="486" y="495"/>
                </a:cubicBezTo>
                <a:moveTo>
                  <a:pt x="502" y="391"/>
                </a:moveTo>
                <a:cubicBezTo>
                  <a:pt x="502" y="279"/>
                  <a:pt x="590" y="187"/>
                  <a:pt x="696" y="187"/>
                </a:cubicBezTo>
                <a:cubicBezTo>
                  <a:pt x="804" y="187"/>
                  <a:pt x="890" y="279"/>
                  <a:pt x="890" y="391"/>
                </a:cubicBezTo>
                <a:cubicBezTo>
                  <a:pt x="890" y="408"/>
                  <a:pt x="889" y="426"/>
                  <a:pt x="884" y="443"/>
                </a:cubicBezTo>
                <a:cubicBezTo>
                  <a:pt x="803" y="416"/>
                  <a:pt x="743" y="423"/>
                  <a:pt x="706" y="462"/>
                </a:cubicBezTo>
                <a:cubicBezTo>
                  <a:pt x="701" y="467"/>
                  <a:pt x="696" y="472"/>
                  <a:pt x="692" y="478"/>
                </a:cubicBezTo>
                <a:cubicBezTo>
                  <a:pt x="688" y="472"/>
                  <a:pt x="685" y="467"/>
                  <a:pt x="680" y="462"/>
                </a:cubicBezTo>
                <a:cubicBezTo>
                  <a:pt x="644" y="423"/>
                  <a:pt x="586" y="416"/>
                  <a:pt x="508" y="440"/>
                </a:cubicBezTo>
                <a:cubicBezTo>
                  <a:pt x="505" y="424"/>
                  <a:pt x="502" y="408"/>
                  <a:pt x="502" y="391"/>
                </a:cubicBezTo>
                <a:moveTo>
                  <a:pt x="1014" y="552"/>
                </a:moveTo>
                <a:lnTo>
                  <a:pt x="1006" y="725"/>
                </a:lnTo>
                <a:lnTo>
                  <a:pt x="883" y="696"/>
                </a:lnTo>
                <a:lnTo>
                  <a:pt x="900" y="495"/>
                </a:lnTo>
                <a:cubicBezTo>
                  <a:pt x="932" y="508"/>
                  <a:pt x="1012" y="551"/>
                  <a:pt x="1014" y="552"/>
                </a:cubicBezTo>
                <a:moveTo>
                  <a:pt x="753" y="709"/>
                </a:moveTo>
                <a:lnTo>
                  <a:pt x="1004" y="771"/>
                </a:lnTo>
                <a:lnTo>
                  <a:pt x="998" y="893"/>
                </a:lnTo>
                <a:lnTo>
                  <a:pt x="837" y="864"/>
                </a:lnTo>
                <a:cubicBezTo>
                  <a:pt x="819" y="836"/>
                  <a:pt x="763" y="732"/>
                  <a:pt x="753" y="709"/>
                </a:cubicBezTo>
                <a:moveTo>
                  <a:pt x="714" y="554"/>
                </a:moveTo>
                <a:cubicBezTo>
                  <a:pt x="715" y="528"/>
                  <a:pt x="721" y="507"/>
                  <a:pt x="735" y="492"/>
                </a:cubicBezTo>
                <a:cubicBezTo>
                  <a:pt x="749" y="478"/>
                  <a:pt x="770" y="471"/>
                  <a:pt x="796" y="471"/>
                </a:cubicBezTo>
                <a:cubicBezTo>
                  <a:pt x="814" y="471"/>
                  <a:pt x="836" y="474"/>
                  <a:pt x="860" y="482"/>
                </a:cubicBezTo>
                <a:lnTo>
                  <a:pt x="842" y="686"/>
                </a:lnTo>
                <a:lnTo>
                  <a:pt x="734" y="660"/>
                </a:lnTo>
                <a:lnTo>
                  <a:pt x="734" y="660"/>
                </a:lnTo>
                <a:cubicBezTo>
                  <a:pt x="721" y="623"/>
                  <a:pt x="715" y="591"/>
                  <a:pt x="714" y="564"/>
                </a:cubicBezTo>
                <a:cubicBezTo>
                  <a:pt x="714" y="560"/>
                  <a:pt x="714" y="558"/>
                  <a:pt x="714" y="554"/>
                </a:cubicBezTo>
                <a:moveTo>
                  <a:pt x="635" y="801"/>
                </a:moveTo>
                <a:cubicBezTo>
                  <a:pt x="661" y="753"/>
                  <a:pt x="680" y="709"/>
                  <a:pt x="692" y="670"/>
                </a:cubicBezTo>
                <a:cubicBezTo>
                  <a:pt x="706" y="709"/>
                  <a:pt x="725" y="753"/>
                  <a:pt x="751" y="801"/>
                </a:cubicBezTo>
                <a:cubicBezTo>
                  <a:pt x="762" y="821"/>
                  <a:pt x="773" y="841"/>
                  <a:pt x="785" y="861"/>
                </a:cubicBezTo>
                <a:lnTo>
                  <a:pt x="601" y="861"/>
                </a:lnTo>
                <a:cubicBezTo>
                  <a:pt x="612" y="841"/>
                  <a:pt x="624" y="821"/>
                  <a:pt x="635" y="801"/>
                </a:cubicBezTo>
                <a:moveTo>
                  <a:pt x="672" y="564"/>
                </a:moveTo>
                <a:cubicBezTo>
                  <a:pt x="671" y="591"/>
                  <a:pt x="664" y="623"/>
                  <a:pt x="652" y="660"/>
                </a:cubicBezTo>
                <a:lnTo>
                  <a:pt x="544" y="686"/>
                </a:lnTo>
                <a:lnTo>
                  <a:pt x="526" y="482"/>
                </a:lnTo>
                <a:cubicBezTo>
                  <a:pt x="584" y="464"/>
                  <a:pt x="626" y="468"/>
                  <a:pt x="650" y="492"/>
                </a:cubicBezTo>
                <a:cubicBezTo>
                  <a:pt x="663" y="507"/>
                  <a:pt x="671" y="528"/>
                  <a:pt x="672" y="554"/>
                </a:cubicBezTo>
                <a:cubicBezTo>
                  <a:pt x="672" y="558"/>
                  <a:pt x="672" y="560"/>
                  <a:pt x="672" y="564"/>
                </a:cubicBezTo>
                <a:moveTo>
                  <a:pt x="388" y="893"/>
                </a:moveTo>
                <a:lnTo>
                  <a:pt x="382" y="771"/>
                </a:lnTo>
                <a:lnTo>
                  <a:pt x="631" y="709"/>
                </a:lnTo>
                <a:cubicBezTo>
                  <a:pt x="623" y="732"/>
                  <a:pt x="567" y="836"/>
                  <a:pt x="549" y="863"/>
                </a:cubicBezTo>
                <a:lnTo>
                  <a:pt x="388" y="893"/>
                </a:lnTo>
                <a:moveTo>
                  <a:pt x="1177" y="927"/>
                </a:moveTo>
                <a:lnTo>
                  <a:pt x="1040" y="901"/>
                </a:lnTo>
                <a:lnTo>
                  <a:pt x="1055" y="578"/>
                </a:lnTo>
                <a:cubicBezTo>
                  <a:pt x="1102" y="608"/>
                  <a:pt x="1146" y="640"/>
                  <a:pt x="1184" y="671"/>
                </a:cubicBezTo>
                <a:lnTo>
                  <a:pt x="1177" y="927"/>
                </a:lnTo>
                <a:moveTo>
                  <a:pt x="1311" y="725"/>
                </a:moveTo>
                <a:cubicBezTo>
                  <a:pt x="1269" y="682"/>
                  <a:pt x="1162" y="591"/>
                  <a:pt x="1047" y="522"/>
                </a:cubicBezTo>
                <a:lnTo>
                  <a:pt x="1047" y="522"/>
                </a:lnTo>
                <a:cubicBezTo>
                  <a:pt x="1041" y="518"/>
                  <a:pt x="956" y="471"/>
                  <a:pt x="924" y="458"/>
                </a:cubicBezTo>
                <a:cubicBezTo>
                  <a:pt x="929" y="436"/>
                  <a:pt x="932" y="414"/>
                  <a:pt x="932" y="391"/>
                </a:cubicBezTo>
                <a:cubicBezTo>
                  <a:pt x="932" y="310"/>
                  <a:pt x="895" y="236"/>
                  <a:pt x="837" y="191"/>
                </a:cubicBezTo>
                <a:cubicBezTo>
                  <a:pt x="837" y="161"/>
                  <a:pt x="851" y="131"/>
                  <a:pt x="863" y="113"/>
                </a:cubicBezTo>
                <a:cubicBezTo>
                  <a:pt x="881" y="86"/>
                  <a:pt x="905" y="62"/>
                  <a:pt x="928" y="38"/>
                </a:cubicBezTo>
                <a:cubicBezTo>
                  <a:pt x="937" y="30"/>
                  <a:pt x="937" y="17"/>
                  <a:pt x="929" y="7"/>
                </a:cubicBezTo>
                <a:cubicBezTo>
                  <a:pt x="921" y="-2"/>
                  <a:pt x="908" y="-2"/>
                  <a:pt x="899" y="6"/>
                </a:cubicBezTo>
                <a:cubicBezTo>
                  <a:pt x="875" y="31"/>
                  <a:pt x="850" y="57"/>
                  <a:pt x="829" y="89"/>
                </a:cubicBezTo>
                <a:cubicBezTo>
                  <a:pt x="813" y="114"/>
                  <a:pt x="801" y="141"/>
                  <a:pt x="798" y="167"/>
                </a:cubicBezTo>
                <a:cubicBezTo>
                  <a:pt x="766" y="151"/>
                  <a:pt x="733" y="143"/>
                  <a:pt x="696" y="143"/>
                </a:cubicBezTo>
                <a:cubicBezTo>
                  <a:pt x="661" y="143"/>
                  <a:pt x="626" y="151"/>
                  <a:pt x="596" y="167"/>
                </a:cubicBezTo>
                <a:cubicBezTo>
                  <a:pt x="591" y="141"/>
                  <a:pt x="581" y="114"/>
                  <a:pt x="564" y="89"/>
                </a:cubicBezTo>
                <a:cubicBezTo>
                  <a:pt x="544" y="57"/>
                  <a:pt x="519" y="31"/>
                  <a:pt x="493" y="6"/>
                </a:cubicBezTo>
                <a:cubicBezTo>
                  <a:pt x="486" y="-2"/>
                  <a:pt x="472" y="-2"/>
                  <a:pt x="464" y="7"/>
                </a:cubicBezTo>
                <a:cubicBezTo>
                  <a:pt x="456" y="17"/>
                  <a:pt x="456" y="30"/>
                  <a:pt x="464" y="38"/>
                </a:cubicBezTo>
                <a:cubicBezTo>
                  <a:pt x="488" y="62"/>
                  <a:pt x="512" y="86"/>
                  <a:pt x="529" y="113"/>
                </a:cubicBezTo>
                <a:cubicBezTo>
                  <a:pt x="541" y="131"/>
                  <a:pt x="555" y="161"/>
                  <a:pt x="557" y="191"/>
                </a:cubicBezTo>
                <a:cubicBezTo>
                  <a:pt x="498" y="236"/>
                  <a:pt x="460" y="310"/>
                  <a:pt x="460" y="391"/>
                </a:cubicBezTo>
                <a:cubicBezTo>
                  <a:pt x="460" y="412"/>
                  <a:pt x="463" y="434"/>
                  <a:pt x="468" y="455"/>
                </a:cubicBezTo>
                <a:cubicBezTo>
                  <a:pt x="435" y="468"/>
                  <a:pt x="398" y="487"/>
                  <a:pt x="357" y="510"/>
                </a:cubicBezTo>
                <a:cubicBezTo>
                  <a:pt x="351" y="514"/>
                  <a:pt x="345" y="518"/>
                  <a:pt x="338" y="522"/>
                </a:cubicBezTo>
                <a:lnTo>
                  <a:pt x="338" y="522"/>
                </a:lnTo>
                <a:cubicBezTo>
                  <a:pt x="223" y="591"/>
                  <a:pt x="115" y="682"/>
                  <a:pt x="73" y="725"/>
                </a:cubicBezTo>
                <a:cubicBezTo>
                  <a:pt x="58" y="741"/>
                  <a:pt x="45" y="759"/>
                  <a:pt x="34" y="779"/>
                </a:cubicBezTo>
                <a:cubicBezTo>
                  <a:pt x="29" y="789"/>
                  <a:pt x="32" y="803"/>
                  <a:pt x="42" y="808"/>
                </a:cubicBezTo>
                <a:cubicBezTo>
                  <a:pt x="52" y="815"/>
                  <a:pt x="65" y="811"/>
                  <a:pt x="71" y="800"/>
                </a:cubicBezTo>
                <a:cubicBezTo>
                  <a:pt x="80" y="784"/>
                  <a:pt x="91" y="769"/>
                  <a:pt x="104" y="756"/>
                </a:cubicBezTo>
                <a:cubicBezTo>
                  <a:pt x="117" y="743"/>
                  <a:pt x="136" y="725"/>
                  <a:pt x="160" y="704"/>
                </a:cubicBezTo>
                <a:lnTo>
                  <a:pt x="172" y="1115"/>
                </a:lnTo>
                <a:cubicBezTo>
                  <a:pt x="147" y="1104"/>
                  <a:pt x="124" y="1088"/>
                  <a:pt x="104" y="1067"/>
                </a:cubicBezTo>
                <a:cubicBezTo>
                  <a:pt x="56" y="1016"/>
                  <a:pt x="34" y="944"/>
                  <a:pt x="45" y="875"/>
                </a:cubicBezTo>
                <a:cubicBezTo>
                  <a:pt x="47" y="863"/>
                  <a:pt x="39" y="851"/>
                  <a:pt x="28" y="849"/>
                </a:cubicBezTo>
                <a:cubicBezTo>
                  <a:pt x="16" y="847"/>
                  <a:pt x="6" y="855"/>
                  <a:pt x="4" y="867"/>
                </a:cubicBezTo>
                <a:cubicBezTo>
                  <a:pt x="-10" y="951"/>
                  <a:pt x="16" y="1037"/>
                  <a:pt x="73" y="1099"/>
                </a:cubicBezTo>
                <a:cubicBezTo>
                  <a:pt x="122" y="1148"/>
                  <a:pt x="184" y="1176"/>
                  <a:pt x="251" y="1176"/>
                </a:cubicBezTo>
                <a:cubicBezTo>
                  <a:pt x="318" y="1176"/>
                  <a:pt x="382" y="1148"/>
                  <a:pt x="428" y="1099"/>
                </a:cubicBezTo>
                <a:cubicBezTo>
                  <a:pt x="432" y="1093"/>
                  <a:pt x="437" y="1088"/>
                  <a:pt x="444" y="1081"/>
                </a:cubicBezTo>
                <a:cubicBezTo>
                  <a:pt x="445" y="1088"/>
                  <a:pt x="446" y="1093"/>
                  <a:pt x="448" y="1100"/>
                </a:cubicBezTo>
                <a:lnTo>
                  <a:pt x="448" y="1100"/>
                </a:lnTo>
                <a:cubicBezTo>
                  <a:pt x="469" y="1176"/>
                  <a:pt x="517" y="1276"/>
                  <a:pt x="617" y="1394"/>
                </a:cubicBezTo>
                <a:cubicBezTo>
                  <a:pt x="633" y="1412"/>
                  <a:pt x="653" y="1424"/>
                  <a:pt x="676" y="1429"/>
                </a:cubicBezTo>
                <a:lnTo>
                  <a:pt x="676" y="1482"/>
                </a:lnTo>
                <a:cubicBezTo>
                  <a:pt x="676" y="1494"/>
                  <a:pt x="685" y="1505"/>
                  <a:pt x="696" y="1505"/>
                </a:cubicBezTo>
                <a:cubicBezTo>
                  <a:pt x="707" y="1505"/>
                  <a:pt x="718" y="1494"/>
                  <a:pt x="718" y="1482"/>
                </a:cubicBezTo>
                <a:lnTo>
                  <a:pt x="718" y="1428"/>
                </a:lnTo>
                <a:cubicBezTo>
                  <a:pt x="739" y="1424"/>
                  <a:pt x="758" y="1412"/>
                  <a:pt x="773" y="1394"/>
                </a:cubicBezTo>
                <a:cubicBezTo>
                  <a:pt x="837" y="1320"/>
                  <a:pt x="915" y="1208"/>
                  <a:pt x="947" y="1087"/>
                </a:cubicBezTo>
                <a:cubicBezTo>
                  <a:pt x="951" y="1091"/>
                  <a:pt x="954" y="1095"/>
                  <a:pt x="957" y="1099"/>
                </a:cubicBezTo>
                <a:cubicBezTo>
                  <a:pt x="1004" y="1148"/>
                  <a:pt x="1068" y="1176"/>
                  <a:pt x="1135" y="1176"/>
                </a:cubicBezTo>
                <a:cubicBezTo>
                  <a:pt x="1201" y="1176"/>
                  <a:pt x="1264" y="1148"/>
                  <a:pt x="1311" y="1099"/>
                </a:cubicBezTo>
                <a:cubicBezTo>
                  <a:pt x="1410" y="995"/>
                  <a:pt x="1410" y="828"/>
                  <a:pt x="1311" y="72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cxnSp>
        <p:nvCxnSpPr>
          <p:cNvPr id="27" name="Google Shape;1211;p39">
            <a:extLst>
              <a:ext uri="{FF2B5EF4-FFF2-40B4-BE49-F238E27FC236}">
                <a16:creationId xmlns:a16="http://schemas.microsoft.com/office/drawing/2014/main" id="{E9B63312-BD98-754D-47A5-1534B13EE64E}"/>
              </a:ext>
            </a:extLst>
          </p:cNvPr>
          <p:cNvCxnSpPr>
            <a:cxnSpLocks/>
          </p:cNvCxnSpPr>
          <p:nvPr/>
        </p:nvCxnSpPr>
        <p:spPr>
          <a:xfrm>
            <a:off x="1760860" y="3553529"/>
            <a:ext cx="0" cy="194179"/>
          </a:xfrm>
          <a:prstGeom prst="straightConnector1">
            <a:avLst/>
          </a:prstGeom>
          <a:noFill/>
          <a:ln w="9525" cap="flat" cmpd="sng">
            <a:solidFill>
              <a:schemeClr val="accent1"/>
            </a:solidFill>
            <a:prstDash val="solid"/>
            <a:round/>
            <a:headEnd type="none" w="med" len="med"/>
            <a:tailEnd type="oval" w="med" len="med"/>
          </a:ln>
        </p:spPr>
      </p:cxnSp>
      <p:cxnSp>
        <p:nvCxnSpPr>
          <p:cNvPr id="28" name="Google Shape;1211;p39">
            <a:extLst>
              <a:ext uri="{FF2B5EF4-FFF2-40B4-BE49-F238E27FC236}">
                <a16:creationId xmlns:a16="http://schemas.microsoft.com/office/drawing/2014/main" id="{8ECB9CAC-1FAD-269E-4905-CD5891433485}"/>
              </a:ext>
            </a:extLst>
          </p:cNvPr>
          <p:cNvCxnSpPr>
            <a:cxnSpLocks/>
          </p:cNvCxnSpPr>
          <p:nvPr/>
        </p:nvCxnSpPr>
        <p:spPr>
          <a:xfrm>
            <a:off x="1759056" y="3123075"/>
            <a:ext cx="0" cy="194179"/>
          </a:xfrm>
          <a:prstGeom prst="straightConnector1">
            <a:avLst/>
          </a:prstGeom>
          <a:noFill/>
          <a:ln w="9525" cap="flat" cmpd="sng">
            <a:solidFill>
              <a:schemeClr val="accent1"/>
            </a:solidFill>
            <a:prstDash val="solid"/>
            <a:round/>
            <a:headEnd type="none" w="med" len="med"/>
            <a:tailEnd type="oval" w="med" len="med"/>
          </a:ln>
        </p:spPr>
      </p:cxnSp>
      <p:cxnSp>
        <p:nvCxnSpPr>
          <p:cNvPr id="29" name="Google Shape;1211;p39">
            <a:extLst>
              <a:ext uri="{FF2B5EF4-FFF2-40B4-BE49-F238E27FC236}">
                <a16:creationId xmlns:a16="http://schemas.microsoft.com/office/drawing/2014/main" id="{B6F403B6-D9B2-2C59-7CFB-93062D77398B}"/>
              </a:ext>
            </a:extLst>
          </p:cNvPr>
          <p:cNvCxnSpPr>
            <a:cxnSpLocks/>
          </p:cNvCxnSpPr>
          <p:nvPr/>
        </p:nvCxnSpPr>
        <p:spPr>
          <a:xfrm>
            <a:off x="1756935" y="2694672"/>
            <a:ext cx="0" cy="194179"/>
          </a:xfrm>
          <a:prstGeom prst="straightConnector1">
            <a:avLst/>
          </a:prstGeom>
          <a:noFill/>
          <a:ln w="9525" cap="flat" cmpd="sng">
            <a:solidFill>
              <a:schemeClr val="accent1"/>
            </a:solidFill>
            <a:prstDash val="solid"/>
            <a:round/>
            <a:headEnd type="none" w="med" len="med"/>
            <a:tailEnd type="oval" w="med" len="med"/>
          </a:ln>
        </p:spPr>
      </p:cxnSp>
      <p:sp>
        <p:nvSpPr>
          <p:cNvPr id="30" name="Google Shape;943;p32">
            <a:extLst>
              <a:ext uri="{FF2B5EF4-FFF2-40B4-BE49-F238E27FC236}">
                <a16:creationId xmlns:a16="http://schemas.microsoft.com/office/drawing/2014/main" id="{F96C1D06-36BE-7569-B7C1-E1D858C8DD99}"/>
              </a:ext>
            </a:extLst>
          </p:cNvPr>
          <p:cNvSpPr txBox="1">
            <a:spLocks/>
          </p:cNvSpPr>
          <p:nvPr/>
        </p:nvSpPr>
        <p:spPr>
          <a:xfrm>
            <a:off x="3038028" y="1975244"/>
            <a:ext cx="2583000" cy="42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DM Sans"/>
              <a:buNone/>
              <a:defRPr sz="1800" b="1"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GB" dirty="0">
                <a:solidFill>
                  <a:srgbClr val="5E3407"/>
                </a:solidFill>
                <a:latin typeface="Livvic" pitchFamily="2" charset="77"/>
                <a:sym typeface="Outfit Light"/>
              </a:rPr>
              <a:t>INTERACTIONS</a:t>
            </a:r>
            <a:endParaRPr lang="en-GB" sz="1600" dirty="0">
              <a:solidFill>
                <a:srgbClr val="5E3407"/>
              </a:solidFill>
              <a:latin typeface="Livvic" pitchFamily="2" charset="77"/>
              <a:sym typeface="Outfit Light"/>
            </a:endParaRPr>
          </a:p>
        </p:txBody>
      </p:sp>
      <p:sp>
        <p:nvSpPr>
          <p:cNvPr id="31" name="Google Shape;1212;p39">
            <a:extLst>
              <a:ext uri="{FF2B5EF4-FFF2-40B4-BE49-F238E27FC236}">
                <a16:creationId xmlns:a16="http://schemas.microsoft.com/office/drawing/2014/main" id="{86BCAED7-F783-9595-B963-B9BECF49A7C1}"/>
              </a:ext>
            </a:extLst>
          </p:cNvPr>
          <p:cNvSpPr/>
          <p:nvPr/>
        </p:nvSpPr>
        <p:spPr>
          <a:xfrm>
            <a:off x="4439236" y="1286725"/>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32" name="Google Shape;380;p40">
            <a:extLst>
              <a:ext uri="{FF2B5EF4-FFF2-40B4-BE49-F238E27FC236}">
                <a16:creationId xmlns:a16="http://schemas.microsoft.com/office/drawing/2014/main" id="{7FE6DA25-FF9E-BAC8-15C8-8FE5E384BCF2}"/>
              </a:ext>
            </a:extLst>
          </p:cNvPr>
          <p:cNvSpPr/>
          <p:nvPr/>
        </p:nvSpPr>
        <p:spPr>
          <a:xfrm>
            <a:off x="3975827" y="1142204"/>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33" name="Google Shape;946;p32">
            <a:extLst>
              <a:ext uri="{FF2B5EF4-FFF2-40B4-BE49-F238E27FC236}">
                <a16:creationId xmlns:a16="http://schemas.microsoft.com/office/drawing/2014/main" id="{DB8DA861-F22C-0122-362E-9113B8781F23}"/>
              </a:ext>
            </a:extLst>
          </p:cNvPr>
          <p:cNvSpPr/>
          <p:nvPr/>
        </p:nvSpPr>
        <p:spPr>
          <a:xfrm>
            <a:off x="3981234" y="1145510"/>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948;p32">
            <a:extLst>
              <a:ext uri="{FF2B5EF4-FFF2-40B4-BE49-F238E27FC236}">
                <a16:creationId xmlns:a16="http://schemas.microsoft.com/office/drawing/2014/main" id="{82B3F809-0860-92BC-F565-84D12FFF27A2}"/>
              </a:ext>
            </a:extLst>
          </p:cNvPr>
          <p:cNvSpPr/>
          <p:nvPr/>
        </p:nvSpPr>
        <p:spPr>
          <a:xfrm>
            <a:off x="4143565" y="1246102"/>
            <a:ext cx="378552" cy="411350"/>
          </a:xfrm>
          <a:custGeom>
            <a:avLst/>
            <a:gdLst/>
            <a:ahLst/>
            <a:cxnLst/>
            <a:rect l="l" t="t" r="r" b="b"/>
            <a:pathLst>
              <a:path w="1385" h="1505" extrusionOk="0">
                <a:moveTo>
                  <a:pt x="1282" y="1067"/>
                </a:moveTo>
                <a:cubicBezTo>
                  <a:pt x="1262" y="1088"/>
                  <a:pt x="1239" y="1104"/>
                  <a:pt x="1214" y="1115"/>
                </a:cubicBezTo>
                <a:lnTo>
                  <a:pt x="1226" y="704"/>
                </a:lnTo>
                <a:cubicBezTo>
                  <a:pt x="1250" y="725"/>
                  <a:pt x="1269" y="743"/>
                  <a:pt x="1282" y="756"/>
                </a:cubicBezTo>
                <a:cubicBezTo>
                  <a:pt x="1363" y="843"/>
                  <a:pt x="1363" y="981"/>
                  <a:pt x="1282" y="1067"/>
                </a:cubicBezTo>
                <a:moveTo>
                  <a:pt x="987" y="1067"/>
                </a:moveTo>
                <a:cubicBezTo>
                  <a:pt x="960" y="1039"/>
                  <a:pt x="915" y="983"/>
                  <a:pt x="870" y="915"/>
                </a:cubicBezTo>
                <a:lnTo>
                  <a:pt x="1175" y="971"/>
                </a:lnTo>
                <a:lnTo>
                  <a:pt x="1172" y="1128"/>
                </a:lnTo>
                <a:cubicBezTo>
                  <a:pt x="1106" y="1140"/>
                  <a:pt x="1037" y="1120"/>
                  <a:pt x="987" y="1067"/>
                </a:cubicBezTo>
                <a:moveTo>
                  <a:pt x="907" y="1072"/>
                </a:moveTo>
                <a:lnTo>
                  <a:pt x="806" y="1072"/>
                </a:lnTo>
                <a:cubicBezTo>
                  <a:pt x="795" y="1072"/>
                  <a:pt x="786" y="1081"/>
                  <a:pt x="786" y="1093"/>
                </a:cubicBezTo>
                <a:cubicBezTo>
                  <a:pt x="786" y="1105"/>
                  <a:pt x="795" y="1116"/>
                  <a:pt x="806" y="1116"/>
                </a:cubicBezTo>
                <a:lnTo>
                  <a:pt x="894" y="1116"/>
                </a:lnTo>
                <a:cubicBezTo>
                  <a:pt x="857" y="1220"/>
                  <a:pt x="786" y="1313"/>
                  <a:pt x="742" y="1365"/>
                </a:cubicBezTo>
                <a:cubicBezTo>
                  <a:pt x="730" y="1378"/>
                  <a:pt x="714" y="1386"/>
                  <a:pt x="696" y="1386"/>
                </a:cubicBezTo>
                <a:cubicBezTo>
                  <a:pt x="677" y="1386"/>
                  <a:pt x="661" y="1378"/>
                  <a:pt x="649" y="1365"/>
                </a:cubicBezTo>
                <a:cubicBezTo>
                  <a:pt x="564" y="1265"/>
                  <a:pt x="520" y="1180"/>
                  <a:pt x="497" y="1116"/>
                </a:cubicBezTo>
                <a:lnTo>
                  <a:pt x="706" y="1116"/>
                </a:lnTo>
                <a:cubicBezTo>
                  <a:pt x="718" y="1116"/>
                  <a:pt x="727" y="1105"/>
                  <a:pt x="727" y="1093"/>
                </a:cubicBezTo>
                <a:cubicBezTo>
                  <a:pt x="727" y="1081"/>
                  <a:pt x="718" y="1072"/>
                  <a:pt x="706" y="1072"/>
                </a:cubicBezTo>
                <a:lnTo>
                  <a:pt x="484" y="1072"/>
                </a:lnTo>
                <a:cubicBezTo>
                  <a:pt x="482" y="1060"/>
                  <a:pt x="479" y="1049"/>
                  <a:pt x="478" y="1040"/>
                </a:cubicBezTo>
                <a:cubicBezTo>
                  <a:pt x="506" y="1004"/>
                  <a:pt x="540" y="956"/>
                  <a:pt x="573" y="905"/>
                </a:cubicBezTo>
                <a:lnTo>
                  <a:pt x="813" y="905"/>
                </a:lnTo>
                <a:cubicBezTo>
                  <a:pt x="847" y="959"/>
                  <a:pt x="883" y="1008"/>
                  <a:pt x="913" y="1047"/>
                </a:cubicBezTo>
                <a:cubicBezTo>
                  <a:pt x="912" y="1055"/>
                  <a:pt x="909" y="1063"/>
                  <a:pt x="907" y="1072"/>
                </a:cubicBezTo>
                <a:moveTo>
                  <a:pt x="398" y="1067"/>
                </a:moveTo>
                <a:cubicBezTo>
                  <a:pt x="349" y="1120"/>
                  <a:pt x="279" y="1140"/>
                  <a:pt x="214" y="1128"/>
                </a:cubicBezTo>
                <a:lnTo>
                  <a:pt x="209" y="971"/>
                </a:lnTo>
                <a:lnTo>
                  <a:pt x="516" y="913"/>
                </a:lnTo>
                <a:cubicBezTo>
                  <a:pt x="470" y="981"/>
                  <a:pt x="426" y="1039"/>
                  <a:pt x="398" y="1067"/>
                </a:cubicBezTo>
                <a:moveTo>
                  <a:pt x="330" y="578"/>
                </a:moveTo>
                <a:lnTo>
                  <a:pt x="346" y="900"/>
                </a:lnTo>
                <a:lnTo>
                  <a:pt x="208" y="927"/>
                </a:lnTo>
                <a:lnTo>
                  <a:pt x="200" y="671"/>
                </a:lnTo>
                <a:cubicBezTo>
                  <a:pt x="238" y="640"/>
                  <a:pt x="283" y="608"/>
                  <a:pt x="330" y="578"/>
                </a:cubicBezTo>
                <a:moveTo>
                  <a:pt x="486" y="495"/>
                </a:moveTo>
                <a:lnTo>
                  <a:pt x="503" y="696"/>
                </a:lnTo>
                <a:lnTo>
                  <a:pt x="379" y="725"/>
                </a:lnTo>
                <a:lnTo>
                  <a:pt x="370" y="552"/>
                </a:lnTo>
                <a:cubicBezTo>
                  <a:pt x="373" y="551"/>
                  <a:pt x="375" y="550"/>
                  <a:pt x="378" y="548"/>
                </a:cubicBezTo>
                <a:cubicBezTo>
                  <a:pt x="417" y="526"/>
                  <a:pt x="453" y="508"/>
                  <a:pt x="486" y="495"/>
                </a:cubicBezTo>
                <a:moveTo>
                  <a:pt x="502" y="391"/>
                </a:moveTo>
                <a:cubicBezTo>
                  <a:pt x="502" y="279"/>
                  <a:pt x="590" y="187"/>
                  <a:pt x="696" y="187"/>
                </a:cubicBezTo>
                <a:cubicBezTo>
                  <a:pt x="804" y="187"/>
                  <a:pt x="890" y="279"/>
                  <a:pt x="890" y="391"/>
                </a:cubicBezTo>
                <a:cubicBezTo>
                  <a:pt x="890" y="408"/>
                  <a:pt x="889" y="426"/>
                  <a:pt x="884" y="443"/>
                </a:cubicBezTo>
                <a:cubicBezTo>
                  <a:pt x="803" y="416"/>
                  <a:pt x="743" y="423"/>
                  <a:pt x="706" y="462"/>
                </a:cubicBezTo>
                <a:cubicBezTo>
                  <a:pt x="701" y="467"/>
                  <a:pt x="696" y="472"/>
                  <a:pt x="692" y="478"/>
                </a:cubicBezTo>
                <a:cubicBezTo>
                  <a:pt x="688" y="472"/>
                  <a:pt x="685" y="467"/>
                  <a:pt x="680" y="462"/>
                </a:cubicBezTo>
                <a:cubicBezTo>
                  <a:pt x="644" y="423"/>
                  <a:pt x="586" y="416"/>
                  <a:pt x="508" y="440"/>
                </a:cubicBezTo>
                <a:cubicBezTo>
                  <a:pt x="505" y="424"/>
                  <a:pt x="502" y="408"/>
                  <a:pt x="502" y="391"/>
                </a:cubicBezTo>
                <a:moveTo>
                  <a:pt x="1014" y="552"/>
                </a:moveTo>
                <a:lnTo>
                  <a:pt x="1006" y="725"/>
                </a:lnTo>
                <a:lnTo>
                  <a:pt x="883" y="696"/>
                </a:lnTo>
                <a:lnTo>
                  <a:pt x="900" y="495"/>
                </a:lnTo>
                <a:cubicBezTo>
                  <a:pt x="932" y="508"/>
                  <a:pt x="1012" y="551"/>
                  <a:pt x="1014" y="552"/>
                </a:cubicBezTo>
                <a:moveTo>
                  <a:pt x="753" y="709"/>
                </a:moveTo>
                <a:lnTo>
                  <a:pt x="1004" y="771"/>
                </a:lnTo>
                <a:lnTo>
                  <a:pt x="998" y="893"/>
                </a:lnTo>
                <a:lnTo>
                  <a:pt x="837" y="864"/>
                </a:lnTo>
                <a:cubicBezTo>
                  <a:pt x="819" y="836"/>
                  <a:pt x="763" y="732"/>
                  <a:pt x="753" y="709"/>
                </a:cubicBezTo>
                <a:moveTo>
                  <a:pt x="714" y="554"/>
                </a:moveTo>
                <a:cubicBezTo>
                  <a:pt x="715" y="528"/>
                  <a:pt x="721" y="507"/>
                  <a:pt x="735" y="492"/>
                </a:cubicBezTo>
                <a:cubicBezTo>
                  <a:pt x="749" y="478"/>
                  <a:pt x="770" y="471"/>
                  <a:pt x="796" y="471"/>
                </a:cubicBezTo>
                <a:cubicBezTo>
                  <a:pt x="814" y="471"/>
                  <a:pt x="836" y="474"/>
                  <a:pt x="860" y="482"/>
                </a:cubicBezTo>
                <a:lnTo>
                  <a:pt x="842" y="686"/>
                </a:lnTo>
                <a:lnTo>
                  <a:pt x="734" y="660"/>
                </a:lnTo>
                <a:lnTo>
                  <a:pt x="734" y="660"/>
                </a:lnTo>
                <a:cubicBezTo>
                  <a:pt x="721" y="623"/>
                  <a:pt x="715" y="591"/>
                  <a:pt x="714" y="564"/>
                </a:cubicBezTo>
                <a:cubicBezTo>
                  <a:pt x="714" y="560"/>
                  <a:pt x="714" y="558"/>
                  <a:pt x="714" y="554"/>
                </a:cubicBezTo>
                <a:moveTo>
                  <a:pt x="635" y="801"/>
                </a:moveTo>
                <a:cubicBezTo>
                  <a:pt x="661" y="753"/>
                  <a:pt x="680" y="709"/>
                  <a:pt x="692" y="670"/>
                </a:cubicBezTo>
                <a:cubicBezTo>
                  <a:pt x="706" y="709"/>
                  <a:pt x="725" y="753"/>
                  <a:pt x="751" y="801"/>
                </a:cubicBezTo>
                <a:cubicBezTo>
                  <a:pt x="762" y="821"/>
                  <a:pt x="773" y="841"/>
                  <a:pt x="785" y="861"/>
                </a:cubicBezTo>
                <a:lnTo>
                  <a:pt x="601" y="861"/>
                </a:lnTo>
                <a:cubicBezTo>
                  <a:pt x="612" y="841"/>
                  <a:pt x="624" y="821"/>
                  <a:pt x="635" y="801"/>
                </a:cubicBezTo>
                <a:moveTo>
                  <a:pt x="672" y="564"/>
                </a:moveTo>
                <a:cubicBezTo>
                  <a:pt x="671" y="591"/>
                  <a:pt x="664" y="623"/>
                  <a:pt x="652" y="660"/>
                </a:cubicBezTo>
                <a:lnTo>
                  <a:pt x="544" y="686"/>
                </a:lnTo>
                <a:lnTo>
                  <a:pt x="526" y="482"/>
                </a:lnTo>
                <a:cubicBezTo>
                  <a:pt x="584" y="464"/>
                  <a:pt x="626" y="468"/>
                  <a:pt x="650" y="492"/>
                </a:cubicBezTo>
                <a:cubicBezTo>
                  <a:pt x="663" y="507"/>
                  <a:pt x="671" y="528"/>
                  <a:pt x="672" y="554"/>
                </a:cubicBezTo>
                <a:cubicBezTo>
                  <a:pt x="672" y="558"/>
                  <a:pt x="672" y="560"/>
                  <a:pt x="672" y="564"/>
                </a:cubicBezTo>
                <a:moveTo>
                  <a:pt x="388" y="893"/>
                </a:moveTo>
                <a:lnTo>
                  <a:pt x="382" y="771"/>
                </a:lnTo>
                <a:lnTo>
                  <a:pt x="631" y="709"/>
                </a:lnTo>
                <a:cubicBezTo>
                  <a:pt x="623" y="732"/>
                  <a:pt x="567" y="836"/>
                  <a:pt x="549" y="863"/>
                </a:cubicBezTo>
                <a:lnTo>
                  <a:pt x="388" y="893"/>
                </a:lnTo>
                <a:moveTo>
                  <a:pt x="1177" y="927"/>
                </a:moveTo>
                <a:lnTo>
                  <a:pt x="1040" y="901"/>
                </a:lnTo>
                <a:lnTo>
                  <a:pt x="1055" y="578"/>
                </a:lnTo>
                <a:cubicBezTo>
                  <a:pt x="1102" y="608"/>
                  <a:pt x="1146" y="640"/>
                  <a:pt x="1184" y="671"/>
                </a:cubicBezTo>
                <a:lnTo>
                  <a:pt x="1177" y="927"/>
                </a:lnTo>
                <a:moveTo>
                  <a:pt x="1311" y="725"/>
                </a:moveTo>
                <a:cubicBezTo>
                  <a:pt x="1269" y="682"/>
                  <a:pt x="1162" y="591"/>
                  <a:pt x="1047" y="522"/>
                </a:cubicBezTo>
                <a:lnTo>
                  <a:pt x="1047" y="522"/>
                </a:lnTo>
                <a:cubicBezTo>
                  <a:pt x="1041" y="518"/>
                  <a:pt x="956" y="471"/>
                  <a:pt x="924" y="458"/>
                </a:cubicBezTo>
                <a:cubicBezTo>
                  <a:pt x="929" y="436"/>
                  <a:pt x="932" y="414"/>
                  <a:pt x="932" y="391"/>
                </a:cubicBezTo>
                <a:cubicBezTo>
                  <a:pt x="932" y="310"/>
                  <a:pt x="895" y="236"/>
                  <a:pt x="837" y="191"/>
                </a:cubicBezTo>
                <a:cubicBezTo>
                  <a:pt x="837" y="161"/>
                  <a:pt x="851" y="131"/>
                  <a:pt x="863" y="113"/>
                </a:cubicBezTo>
                <a:cubicBezTo>
                  <a:pt x="881" y="86"/>
                  <a:pt x="905" y="62"/>
                  <a:pt x="928" y="38"/>
                </a:cubicBezTo>
                <a:cubicBezTo>
                  <a:pt x="937" y="30"/>
                  <a:pt x="937" y="17"/>
                  <a:pt x="929" y="7"/>
                </a:cubicBezTo>
                <a:cubicBezTo>
                  <a:pt x="921" y="-2"/>
                  <a:pt x="908" y="-2"/>
                  <a:pt x="899" y="6"/>
                </a:cubicBezTo>
                <a:cubicBezTo>
                  <a:pt x="875" y="31"/>
                  <a:pt x="850" y="57"/>
                  <a:pt x="829" y="89"/>
                </a:cubicBezTo>
                <a:cubicBezTo>
                  <a:pt x="813" y="114"/>
                  <a:pt x="801" y="141"/>
                  <a:pt x="798" y="167"/>
                </a:cubicBezTo>
                <a:cubicBezTo>
                  <a:pt x="766" y="151"/>
                  <a:pt x="733" y="143"/>
                  <a:pt x="696" y="143"/>
                </a:cubicBezTo>
                <a:cubicBezTo>
                  <a:pt x="661" y="143"/>
                  <a:pt x="626" y="151"/>
                  <a:pt x="596" y="167"/>
                </a:cubicBezTo>
                <a:cubicBezTo>
                  <a:pt x="591" y="141"/>
                  <a:pt x="581" y="114"/>
                  <a:pt x="564" y="89"/>
                </a:cubicBezTo>
                <a:cubicBezTo>
                  <a:pt x="544" y="57"/>
                  <a:pt x="519" y="31"/>
                  <a:pt x="493" y="6"/>
                </a:cubicBezTo>
                <a:cubicBezTo>
                  <a:pt x="486" y="-2"/>
                  <a:pt x="472" y="-2"/>
                  <a:pt x="464" y="7"/>
                </a:cubicBezTo>
                <a:cubicBezTo>
                  <a:pt x="456" y="17"/>
                  <a:pt x="456" y="30"/>
                  <a:pt x="464" y="38"/>
                </a:cubicBezTo>
                <a:cubicBezTo>
                  <a:pt x="488" y="62"/>
                  <a:pt x="512" y="86"/>
                  <a:pt x="529" y="113"/>
                </a:cubicBezTo>
                <a:cubicBezTo>
                  <a:pt x="541" y="131"/>
                  <a:pt x="555" y="161"/>
                  <a:pt x="557" y="191"/>
                </a:cubicBezTo>
                <a:cubicBezTo>
                  <a:pt x="498" y="236"/>
                  <a:pt x="460" y="310"/>
                  <a:pt x="460" y="391"/>
                </a:cubicBezTo>
                <a:cubicBezTo>
                  <a:pt x="460" y="412"/>
                  <a:pt x="463" y="434"/>
                  <a:pt x="468" y="455"/>
                </a:cubicBezTo>
                <a:cubicBezTo>
                  <a:pt x="435" y="468"/>
                  <a:pt x="398" y="487"/>
                  <a:pt x="357" y="510"/>
                </a:cubicBezTo>
                <a:cubicBezTo>
                  <a:pt x="351" y="514"/>
                  <a:pt x="345" y="518"/>
                  <a:pt x="338" y="522"/>
                </a:cubicBezTo>
                <a:lnTo>
                  <a:pt x="338" y="522"/>
                </a:lnTo>
                <a:cubicBezTo>
                  <a:pt x="223" y="591"/>
                  <a:pt x="115" y="682"/>
                  <a:pt x="73" y="725"/>
                </a:cubicBezTo>
                <a:cubicBezTo>
                  <a:pt x="58" y="741"/>
                  <a:pt x="45" y="759"/>
                  <a:pt x="34" y="779"/>
                </a:cubicBezTo>
                <a:cubicBezTo>
                  <a:pt x="29" y="789"/>
                  <a:pt x="32" y="803"/>
                  <a:pt x="42" y="808"/>
                </a:cubicBezTo>
                <a:cubicBezTo>
                  <a:pt x="52" y="815"/>
                  <a:pt x="65" y="811"/>
                  <a:pt x="71" y="800"/>
                </a:cubicBezTo>
                <a:cubicBezTo>
                  <a:pt x="80" y="784"/>
                  <a:pt x="91" y="769"/>
                  <a:pt x="104" y="756"/>
                </a:cubicBezTo>
                <a:cubicBezTo>
                  <a:pt x="117" y="743"/>
                  <a:pt x="136" y="725"/>
                  <a:pt x="160" y="704"/>
                </a:cubicBezTo>
                <a:lnTo>
                  <a:pt x="172" y="1115"/>
                </a:lnTo>
                <a:cubicBezTo>
                  <a:pt x="147" y="1104"/>
                  <a:pt x="124" y="1088"/>
                  <a:pt x="104" y="1067"/>
                </a:cubicBezTo>
                <a:cubicBezTo>
                  <a:pt x="56" y="1016"/>
                  <a:pt x="34" y="944"/>
                  <a:pt x="45" y="875"/>
                </a:cubicBezTo>
                <a:cubicBezTo>
                  <a:pt x="47" y="863"/>
                  <a:pt x="39" y="851"/>
                  <a:pt x="28" y="849"/>
                </a:cubicBezTo>
                <a:cubicBezTo>
                  <a:pt x="16" y="847"/>
                  <a:pt x="6" y="855"/>
                  <a:pt x="4" y="867"/>
                </a:cubicBezTo>
                <a:cubicBezTo>
                  <a:pt x="-10" y="951"/>
                  <a:pt x="16" y="1037"/>
                  <a:pt x="73" y="1099"/>
                </a:cubicBezTo>
                <a:cubicBezTo>
                  <a:pt x="122" y="1148"/>
                  <a:pt x="184" y="1176"/>
                  <a:pt x="251" y="1176"/>
                </a:cubicBezTo>
                <a:cubicBezTo>
                  <a:pt x="318" y="1176"/>
                  <a:pt x="382" y="1148"/>
                  <a:pt x="428" y="1099"/>
                </a:cubicBezTo>
                <a:cubicBezTo>
                  <a:pt x="432" y="1093"/>
                  <a:pt x="437" y="1088"/>
                  <a:pt x="444" y="1081"/>
                </a:cubicBezTo>
                <a:cubicBezTo>
                  <a:pt x="445" y="1088"/>
                  <a:pt x="446" y="1093"/>
                  <a:pt x="448" y="1100"/>
                </a:cubicBezTo>
                <a:lnTo>
                  <a:pt x="448" y="1100"/>
                </a:lnTo>
                <a:cubicBezTo>
                  <a:pt x="469" y="1176"/>
                  <a:pt x="517" y="1276"/>
                  <a:pt x="617" y="1394"/>
                </a:cubicBezTo>
                <a:cubicBezTo>
                  <a:pt x="633" y="1412"/>
                  <a:pt x="653" y="1424"/>
                  <a:pt x="676" y="1429"/>
                </a:cubicBezTo>
                <a:lnTo>
                  <a:pt x="676" y="1482"/>
                </a:lnTo>
                <a:cubicBezTo>
                  <a:pt x="676" y="1494"/>
                  <a:pt x="685" y="1505"/>
                  <a:pt x="696" y="1505"/>
                </a:cubicBezTo>
                <a:cubicBezTo>
                  <a:pt x="707" y="1505"/>
                  <a:pt x="718" y="1494"/>
                  <a:pt x="718" y="1482"/>
                </a:cubicBezTo>
                <a:lnTo>
                  <a:pt x="718" y="1428"/>
                </a:lnTo>
                <a:cubicBezTo>
                  <a:pt x="739" y="1424"/>
                  <a:pt x="758" y="1412"/>
                  <a:pt x="773" y="1394"/>
                </a:cubicBezTo>
                <a:cubicBezTo>
                  <a:pt x="837" y="1320"/>
                  <a:pt x="915" y="1208"/>
                  <a:pt x="947" y="1087"/>
                </a:cubicBezTo>
                <a:cubicBezTo>
                  <a:pt x="951" y="1091"/>
                  <a:pt x="954" y="1095"/>
                  <a:pt x="957" y="1099"/>
                </a:cubicBezTo>
                <a:cubicBezTo>
                  <a:pt x="1004" y="1148"/>
                  <a:pt x="1068" y="1176"/>
                  <a:pt x="1135" y="1176"/>
                </a:cubicBezTo>
                <a:cubicBezTo>
                  <a:pt x="1201" y="1176"/>
                  <a:pt x="1264" y="1148"/>
                  <a:pt x="1311" y="1099"/>
                </a:cubicBezTo>
                <a:cubicBezTo>
                  <a:pt x="1410" y="995"/>
                  <a:pt x="1410" y="828"/>
                  <a:pt x="1311" y="72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 name="Google Shape;942;p32">
            <a:extLst>
              <a:ext uri="{FF2B5EF4-FFF2-40B4-BE49-F238E27FC236}">
                <a16:creationId xmlns:a16="http://schemas.microsoft.com/office/drawing/2014/main" id="{87AD05E5-A37F-373B-401A-297F782CEAA4}"/>
              </a:ext>
            </a:extLst>
          </p:cNvPr>
          <p:cNvSpPr txBox="1">
            <a:spLocks/>
          </p:cNvSpPr>
          <p:nvPr/>
        </p:nvSpPr>
        <p:spPr>
          <a:xfrm>
            <a:off x="3306978" y="2088374"/>
            <a:ext cx="2137203" cy="2488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1pPr>
            <a:lvl2pPr marL="914400" marR="0" lvl="1"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2pPr>
            <a:lvl3pPr marL="1371600" marR="0" lvl="2"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3pPr>
            <a:lvl4pPr marL="1828800" marR="0" lvl="3"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4pPr>
            <a:lvl5pPr marL="2286000" marR="0" lvl="4"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5pPr>
            <a:lvl6pPr marL="2743200" marR="0" lvl="5"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6pPr>
            <a:lvl7pPr marL="3200400" marR="0" lvl="6"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7pPr>
            <a:lvl8pPr marL="3657600" marR="0" lvl="7"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8pPr>
            <a:lvl9pPr marL="4114800" marR="0" lvl="8" indent="-317500" algn="ctr" rtl="0">
              <a:lnSpc>
                <a:spcPct val="100000"/>
              </a:lnSpc>
              <a:spcBef>
                <a:spcPts val="0"/>
              </a:spcBef>
              <a:spcAft>
                <a:spcPts val="0"/>
              </a:spcAft>
              <a:buClr>
                <a:schemeClr val="dk1"/>
              </a:buClr>
              <a:buSzPts val="1400"/>
              <a:buFont typeface="Livvic"/>
              <a:buNone/>
              <a:defRPr sz="1400" b="0" i="0" u="none" strike="noStrike" cap="none">
                <a:solidFill>
                  <a:schemeClr val="dk1"/>
                </a:solidFill>
                <a:latin typeface="Livvic"/>
                <a:ea typeface="Livvic"/>
                <a:cs typeface="Livvic"/>
                <a:sym typeface="Livvic"/>
              </a:defRPr>
            </a:lvl9pPr>
          </a:lstStyle>
          <a:p>
            <a:pPr marL="241300" indent="-215900" algn="l">
              <a:spcBef>
                <a:spcPts val="1600"/>
              </a:spcBef>
              <a:buClr>
                <a:srgbClr val="B3783D"/>
              </a:buClr>
              <a:buFont typeface="Livvic"/>
              <a:buChar char="●"/>
              <a:defRPr/>
            </a:pPr>
            <a:r>
              <a:rPr lang="it-IT" dirty="0" err="1">
                <a:solidFill>
                  <a:srgbClr val="5E3407"/>
                </a:solidFill>
              </a:rPr>
              <a:t>Indirect</a:t>
            </a:r>
            <a:r>
              <a:rPr lang="it-IT" dirty="0">
                <a:solidFill>
                  <a:srgbClr val="5E3407"/>
                </a:solidFill>
              </a:rPr>
              <a:t>, by </a:t>
            </a:r>
            <a:r>
              <a:rPr lang="it-IT" dirty="0" err="1">
                <a:solidFill>
                  <a:srgbClr val="5E3407"/>
                </a:solidFill>
              </a:rPr>
              <a:t>looking</a:t>
            </a:r>
            <a:r>
              <a:rPr lang="it-IT" dirty="0">
                <a:solidFill>
                  <a:srgbClr val="5E3407"/>
                </a:solidFill>
              </a:rPr>
              <a:t> for the information in the </a:t>
            </a:r>
            <a:r>
              <a:rPr lang="it-IT" dirty="0" err="1">
                <a:solidFill>
                  <a:srgbClr val="5E3407"/>
                </a:solidFill>
              </a:rPr>
              <a:t>environment</a:t>
            </a:r>
            <a:endParaRPr lang="it-IT" dirty="0">
              <a:solidFill>
                <a:srgbClr val="5E3407"/>
              </a:solidFill>
            </a:endParaRPr>
          </a:p>
          <a:p>
            <a:pPr marL="241300" lvl="0" indent="-215900" algn="l">
              <a:spcBef>
                <a:spcPts val="1600"/>
              </a:spcBef>
              <a:buClr>
                <a:srgbClr val="B3783D"/>
              </a:buClr>
              <a:buSzTx/>
              <a:buFont typeface="Livvic"/>
              <a:buChar char="●"/>
              <a:defRPr/>
            </a:pPr>
            <a:r>
              <a:rPr lang="it-IT" dirty="0">
                <a:solidFill>
                  <a:srgbClr val="5E3407"/>
                </a:solidFill>
                <a:latin typeface="Livvic" pitchFamily="2" charset="77"/>
                <a:cs typeface="Arial"/>
                <a:sym typeface="Arial"/>
              </a:rPr>
              <a:t>Pure </a:t>
            </a:r>
            <a:r>
              <a:rPr lang="it-IT" dirty="0" err="1">
                <a:solidFill>
                  <a:srgbClr val="5E3407"/>
                </a:solidFill>
                <a:latin typeface="Livvic" pitchFamily="2" charset="77"/>
                <a:cs typeface="Arial"/>
                <a:sym typeface="Arial"/>
              </a:rPr>
              <a:t>reactive</a:t>
            </a:r>
            <a:r>
              <a:rPr lang="it-IT" dirty="0">
                <a:solidFill>
                  <a:srgbClr val="5E3407"/>
                </a:solidFill>
                <a:latin typeface="Livvic" pitchFamily="2" charset="77"/>
                <a:cs typeface="Arial"/>
                <a:sym typeface="Arial"/>
              </a:rPr>
              <a:t> system with offline planning</a:t>
            </a:r>
          </a:p>
          <a:p>
            <a:pPr marL="241300" indent="-215900" algn="l">
              <a:spcBef>
                <a:spcPts val="1600"/>
              </a:spcBef>
              <a:buClr>
                <a:srgbClr val="B3783D"/>
              </a:buClr>
              <a:buFont typeface="Livvic"/>
              <a:buChar char="●"/>
              <a:defRPr/>
            </a:pPr>
            <a:endParaRPr lang="en-GB"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6853027-87B9-DE3D-B712-8F590CEBEAFA}"/>
              </a:ext>
            </a:extLst>
          </p:cNvPr>
          <p:cNvSpPr>
            <a:spLocks noGrp="1"/>
          </p:cNvSpPr>
          <p:nvPr>
            <p:ph type="title"/>
          </p:nvPr>
        </p:nvSpPr>
        <p:spPr/>
        <p:txBody>
          <a:bodyPr/>
          <a:lstStyle/>
          <a:p>
            <a:r>
              <a:rPr lang="en" b="1" dirty="0">
                <a:solidFill>
                  <a:srgbClr val="5E3407"/>
                </a:solidFill>
              </a:rPr>
              <a:t>02 </a:t>
            </a:r>
            <a:r>
              <a:rPr lang="en-GB" dirty="0">
                <a:solidFill>
                  <a:srgbClr val="5E3407"/>
                </a:solidFill>
              </a:rPr>
              <a:t>AGENTS AND ENVIRONMENT</a:t>
            </a:r>
            <a:endParaRPr lang="en-IT" dirty="0"/>
          </a:p>
        </p:txBody>
      </p:sp>
      <p:sp>
        <p:nvSpPr>
          <p:cNvPr id="16" name="Google Shape;996;p67">
            <a:extLst>
              <a:ext uri="{FF2B5EF4-FFF2-40B4-BE49-F238E27FC236}">
                <a16:creationId xmlns:a16="http://schemas.microsoft.com/office/drawing/2014/main" id="{DDE89592-5DF3-2EBB-34B9-CE7307EEE792}"/>
              </a:ext>
            </a:extLst>
          </p:cNvPr>
          <p:cNvSpPr/>
          <p:nvPr/>
        </p:nvSpPr>
        <p:spPr>
          <a:xfrm>
            <a:off x="2155694" y="1483267"/>
            <a:ext cx="1921459" cy="1504731"/>
          </a:xfrm>
          <a:prstGeom prst="roundRect">
            <a:avLst>
              <a:gd name="adj" fmla="val 5244"/>
            </a:avLst>
          </a:prstGeom>
          <a:solidFill>
            <a:srgbClr val="EEEBB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Queen </a:t>
            </a:r>
            <a:r>
              <a:rPr kumimoji="0" lang="it-IT" sz="1600" b="1"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bee</a:t>
            </a:r>
            <a:endPar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Lays</a:t>
            </a:r>
            <a:r>
              <a:rPr kumimoji="0" lang="it-IT" sz="1600" b="0"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 </a:t>
            </a:r>
            <a:r>
              <a:rPr kumimoji="0" lang="it-IT" sz="1600" b="0"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egg</a:t>
            </a:r>
            <a:endParaRPr kumimoji="0" sz="1600" b="0"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p:txBody>
      </p:sp>
      <p:sp>
        <p:nvSpPr>
          <p:cNvPr id="18" name="Google Shape;996;p67">
            <a:extLst>
              <a:ext uri="{FF2B5EF4-FFF2-40B4-BE49-F238E27FC236}">
                <a16:creationId xmlns:a16="http://schemas.microsoft.com/office/drawing/2014/main" id="{3BC15AC1-8ACB-359C-53BF-877D89AD2692}"/>
              </a:ext>
            </a:extLst>
          </p:cNvPr>
          <p:cNvSpPr/>
          <p:nvPr/>
        </p:nvSpPr>
        <p:spPr>
          <a:xfrm>
            <a:off x="1461316" y="2907867"/>
            <a:ext cx="3036047" cy="1947000"/>
          </a:xfrm>
          <a:prstGeom prst="roundRect">
            <a:avLst>
              <a:gd name="adj" fmla="val 5244"/>
            </a:avLst>
          </a:prstGeom>
          <a:solidFill>
            <a:srgbClr val="C0DEF0"/>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Nurse </a:t>
            </a:r>
            <a:r>
              <a:rPr kumimoji="0" lang="it-IT" sz="1600" b="1"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bee</a:t>
            </a:r>
            <a:endPar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it-IT" sz="1600" b="0"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Feed the </a:t>
            </a:r>
            <a:r>
              <a:rPr kumimoji="0" lang="it-IT" sz="1600" b="0"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larvaes</a:t>
            </a:r>
            <a:endParaRPr lang="it-IT" sz="1600" dirty="0">
              <a:solidFill>
                <a:srgbClr val="5E3407"/>
              </a:solidFill>
              <a:latin typeface="Livvic" pitchFamily="2" charset="77"/>
              <a:ea typeface="Outfit Light"/>
              <a:cs typeface="Outfit Light"/>
              <a:sym typeface="Outfit Light"/>
            </a:endParaRPr>
          </a:p>
        </p:txBody>
      </p:sp>
      <p:sp>
        <p:nvSpPr>
          <p:cNvPr id="20" name="Google Shape;996;p67">
            <a:extLst>
              <a:ext uri="{FF2B5EF4-FFF2-40B4-BE49-F238E27FC236}">
                <a16:creationId xmlns:a16="http://schemas.microsoft.com/office/drawing/2014/main" id="{686E35FD-D752-3D77-09B2-C7C1CF7DE4B4}"/>
              </a:ext>
            </a:extLst>
          </p:cNvPr>
          <p:cNvSpPr/>
          <p:nvPr/>
        </p:nvSpPr>
        <p:spPr>
          <a:xfrm>
            <a:off x="3801472" y="1117259"/>
            <a:ext cx="2276400" cy="1947000"/>
          </a:xfrm>
          <a:prstGeom prst="roundRect">
            <a:avLst>
              <a:gd name="adj" fmla="val 5244"/>
            </a:avLst>
          </a:prstGeom>
          <a:solidFill>
            <a:srgbClr val="EFB3B4"/>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Guard </a:t>
            </a:r>
            <a:r>
              <a:rPr kumimoji="0" lang="it-IT" sz="1600" b="1"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bees</a:t>
            </a:r>
            <a:endPar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600" dirty="0">
                <a:solidFill>
                  <a:srgbClr val="5E3407"/>
                </a:solidFill>
                <a:latin typeface="Livvic" pitchFamily="2" charset="77"/>
                <a:ea typeface="Outfit Light"/>
                <a:cs typeface="Outfit Light"/>
                <a:sym typeface="Outfit Light"/>
              </a:rPr>
              <a:t>With a </a:t>
            </a:r>
            <a:r>
              <a:rPr lang="it-IT" sz="1600" dirty="0" err="1">
                <a:solidFill>
                  <a:srgbClr val="5E3407"/>
                </a:solidFill>
                <a:latin typeface="Livvic" pitchFamily="2" charset="77"/>
                <a:ea typeface="Outfit Light"/>
                <a:cs typeface="Outfit Light"/>
                <a:sym typeface="Outfit Light"/>
              </a:rPr>
              <a:t>P</a:t>
            </a:r>
            <a:r>
              <a:rPr lang="it-IT" sz="1600" dirty="0">
                <a:solidFill>
                  <a:srgbClr val="5E3407"/>
                </a:solidFill>
                <a:latin typeface="Livvic" pitchFamily="2" charset="77"/>
                <a:ea typeface="Outfit Light"/>
                <a:cs typeface="Outfit Light"/>
                <a:sym typeface="Outfit Light"/>
              </a:rPr>
              <a:t>(x) </a:t>
            </a:r>
            <a:r>
              <a:rPr lang="it-IT" sz="1600" dirty="0" err="1">
                <a:solidFill>
                  <a:srgbClr val="5E3407"/>
                </a:solidFill>
                <a:latin typeface="Livvic" pitchFamily="2" charset="77"/>
                <a:ea typeface="Outfit Light"/>
                <a:cs typeface="Outfit Light"/>
                <a:sym typeface="Outfit Light"/>
              </a:rPr>
              <a:t>they</a:t>
            </a:r>
            <a:r>
              <a:rPr lang="it-IT" sz="1600" dirty="0">
                <a:solidFill>
                  <a:srgbClr val="5E3407"/>
                </a:solidFill>
                <a:latin typeface="Livvic" pitchFamily="2" charset="77"/>
                <a:ea typeface="Outfit Light"/>
                <a:cs typeface="Outfit Light"/>
                <a:sym typeface="Outfit Light"/>
              </a:rPr>
              <a:t> die, </a:t>
            </a:r>
            <a:r>
              <a:rPr lang="it-IT" sz="1600" dirty="0" err="1">
                <a:solidFill>
                  <a:srgbClr val="5E3407"/>
                </a:solidFill>
                <a:latin typeface="Livvic" pitchFamily="2" charset="77"/>
                <a:ea typeface="Outfit Light"/>
                <a:cs typeface="Outfit Light"/>
                <a:sym typeface="Outfit Light"/>
              </a:rPr>
              <a:t>simulating</a:t>
            </a:r>
            <a:r>
              <a:rPr lang="it-IT" sz="1600" dirty="0">
                <a:solidFill>
                  <a:srgbClr val="5E3407"/>
                </a:solidFill>
                <a:latin typeface="Livvic" pitchFamily="2" charset="77"/>
                <a:ea typeface="Outfit Light"/>
                <a:cs typeface="Outfit Light"/>
                <a:sym typeface="Outfit Light"/>
              </a:rPr>
              <a:t> </a:t>
            </a:r>
            <a:r>
              <a:rPr lang="it-IT" sz="1600" dirty="0" err="1">
                <a:solidFill>
                  <a:srgbClr val="5E3407"/>
                </a:solidFill>
                <a:latin typeface="Livvic" pitchFamily="2" charset="77"/>
                <a:ea typeface="Outfit Light"/>
                <a:cs typeface="Outfit Light"/>
                <a:sym typeface="Outfit Light"/>
              </a:rPr>
              <a:t>fighting</a:t>
            </a:r>
            <a:r>
              <a:rPr lang="it-IT" sz="1600" dirty="0">
                <a:solidFill>
                  <a:srgbClr val="5E3407"/>
                </a:solidFill>
                <a:latin typeface="Livvic" pitchFamily="2" charset="77"/>
                <a:ea typeface="Outfit Light"/>
                <a:cs typeface="Outfit Light"/>
                <a:sym typeface="Outfit Light"/>
              </a:rPr>
              <a:t> with </a:t>
            </a:r>
            <a:r>
              <a:rPr lang="it-IT" sz="1600" dirty="0" err="1">
                <a:solidFill>
                  <a:srgbClr val="5E3407"/>
                </a:solidFill>
                <a:latin typeface="Livvic" pitchFamily="2" charset="77"/>
                <a:ea typeface="Outfit Light"/>
                <a:cs typeface="Outfit Light"/>
                <a:sym typeface="Outfit Light"/>
              </a:rPr>
              <a:t>intruders</a:t>
            </a:r>
            <a:endParaRPr lang="it-IT" sz="1600" dirty="0">
              <a:solidFill>
                <a:srgbClr val="5E3407"/>
              </a:solidFill>
              <a:latin typeface="Livvic" pitchFamily="2" charset="77"/>
              <a:ea typeface="Outfit Light"/>
              <a:cs typeface="Outfit Light"/>
              <a:sym typeface="Outfit Light"/>
            </a:endParaRPr>
          </a:p>
          <a:p>
            <a:pPr marR="0" lvl="0" defTabSz="914400" eaLnBrk="1" fontAlgn="auto" latinLnBrk="0" hangingPunct="1">
              <a:lnSpc>
                <a:spcPct val="100000"/>
              </a:lnSpc>
              <a:spcBef>
                <a:spcPts val="0"/>
              </a:spcBef>
              <a:spcAft>
                <a:spcPts val="0"/>
              </a:spcAft>
              <a:buClrTx/>
              <a:buSzTx/>
              <a:tabLst/>
              <a:defRPr/>
            </a:pPr>
            <a:endParaRPr kumimoji="0" sz="1600" b="0"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p:txBody>
      </p:sp>
      <p:sp>
        <p:nvSpPr>
          <p:cNvPr id="22" name="Google Shape;996;p67">
            <a:extLst>
              <a:ext uri="{FF2B5EF4-FFF2-40B4-BE49-F238E27FC236}">
                <a16:creationId xmlns:a16="http://schemas.microsoft.com/office/drawing/2014/main" id="{E1BA4856-8E34-841D-538C-078D8EE34FCE}"/>
              </a:ext>
            </a:extLst>
          </p:cNvPr>
          <p:cNvSpPr/>
          <p:nvPr/>
        </p:nvSpPr>
        <p:spPr>
          <a:xfrm>
            <a:off x="4415187" y="2788224"/>
            <a:ext cx="2615488" cy="2186285"/>
          </a:xfrm>
          <a:prstGeom prst="roundRect">
            <a:avLst>
              <a:gd name="adj" fmla="val 5244"/>
            </a:avLst>
          </a:prstGeom>
          <a:solidFill>
            <a:srgbClr val="C7EDB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600" b="1"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Forager</a:t>
            </a:r>
            <a:r>
              <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rPr>
              <a:t> </a:t>
            </a:r>
            <a:r>
              <a:rPr kumimoji="0" lang="it-IT" sz="1600" b="1" i="0" u="none" strike="noStrike" kern="0" cap="none" spc="0" normalizeH="0" baseline="0" noProof="0" dirty="0" err="1">
                <a:ln>
                  <a:noFill/>
                </a:ln>
                <a:solidFill>
                  <a:srgbClr val="5E3407"/>
                </a:solidFill>
                <a:effectLst/>
                <a:uLnTx/>
                <a:uFillTx/>
                <a:latin typeface="Livvic" pitchFamily="2" charset="77"/>
                <a:ea typeface="Outfit Light"/>
                <a:cs typeface="Outfit Light"/>
                <a:sym typeface="Outfit Light"/>
              </a:rPr>
              <a:t>bees</a:t>
            </a:r>
            <a:endParaRPr kumimoji="0" lang="it-IT" sz="1600" b="1"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600" dirty="0">
                <a:solidFill>
                  <a:srgbClr val="5E3407"/>
                </a:solidFill>
                <a:latin typeface="Livvic" pitchFamily="2" charset="77"/>
                <a:ea typeface="Outfit Light"/>
                <a:cs typeface="Outfit Light"/>
                <a:sym typeface="Outfit Light"/>
              </a:rPr>
              <a:t>With a </a:t>
            </a:r>
            <a:r>
              <a:rPr lang="it-IT" sz="1600" dirty="0" err="1">
                <a:solidFill>
                  <a:srgbClr val="5E3407"/>
                </a:solidFill>
                <a:latin typeface="Livvic" pitchFamily="2" charset="77"/>
                <a:ea typeface="Outfit Light"/>
                <a:cs typeface="Outfit Light"/>
                <a:sym typeface="Outfit Light"/>
              </a:rPr>
              <a:t>P</a:t>
            </a:r>
            <a:r>
              <a:rPr lang="it-IT" sz="1600" dirty="0">
                <a:solidFill>
                  <a:srgbClr val="5E3407"/>
                </a:solidFill>
                <a:latin typeface="Livvic" pitchFamily="2" charset="77"/>
                <a:ea typeface="Outfit Light"/>
                <a:cs typeface="Outfit Light"/>
                <a:sym typeface="Outfit Light"/>
              </a:rPr>
              <a:t>(x) </a:t>
            </a:r>
            <a:r>
              <a:rPr lang="it-IT" sz="1600" dirty="0" err="1">
                <a:solidFill>
                  <a:srgbClr val="5E3407"/>
                </a:solidFill>
                <a:latin typeface="Livvic" pitchFamily="2" charset="77"/>
                <a:ea typeface="Outfit Light"/>
                <a:cs typeface="Outfit Light"/>
                <a:sym typeface="Outfit Light"/>
              </a:rPr>
              <a:t>they</a:t>
            </a:r>
            <a:r>
              <a:rPr lang="it-IT" sz="1600" dirty="0">
                <a:solidFill>
                  <a:srgbClr val="5E3407"/>
                </a:solidFill>
                <a:latin typeface="Livvic" pitchFamily="2" charset="77"/>
                <a:ea typeface="Outfit Light"/>
                <a:cs typeface="Outfit Light"/>
                <a:sym typeface="Outfit Light"/>
              </a:rPr>
              <a:t> die, </a:t>
            </a:r>
            <a:r>
              <a:rPr lang="it-IT" sz="1600" dirty="0" err="1">
                <a:solidFill>
                  <a:srgbClr val="5E3407"/>
                </a:solidFill>
                <a:latin typeface="Livvic" pitchFamily="2" charset="77"/>
                <a:ea typeface="Outfit Light"/>
                <a:cs typeface="Outfit Light"/>
                <a:sym typeface="Outfit Light"/>
              </a:rPr>
              <a:t>simulating</a:t>
            </a:r>
            <a:r>
              <a:rPr lang="it-IT" sz="1600" dirty="0">
                <a:solidFill>
                  <a:srgbClr val="5E3407"/>
                </a:solidFill>
                <a:latin typeface="Livvic" pitchFamily="2" charset="77"/>
                <a:ea typeface="Outfit Light"/>
                <a:cs typeface="Outfit Light"/>
                <a:sym typeface="Outfit Light"/>
              </a:rPr>
              <a:t> </a:t>
            </a:r>
            <a:r>
              <a:rPr lang="it-IT" sz="1600" dirty="0" err="1">
                <a:solidFill>
                  <a:srgbClr val="5E3407"/>
                </a:solidFill>
                <a:latin typeface="Livvic" pitchFamily="2" charset="77"/>
                <a:ea typeface="Outfit Light"/>
                <a:cs typeface="Outfit Light"/>
                <a:sym typeface="Outfit Light"/>
              </a:rPr>
              <a:t>death</a:t>
            </a:r>
            <a:r>
              <a:rPr lang="it-IT" sz="1600" dirty="0">
                <a:solidFill>
                  <a:srgbClr val="5E3407"/>
                </a:solidFill>
                <a:latin typeface="Livvic" pitchFamily="2" charset="77"/>
                <a:ea typeface="Outfit Light"/>
                <a:cs typeface="Outfit Light"/>
                <a:sym typeface="Outfit Light"/>
              </a:rPr>
              <a:t> </a:t>
            </a:r>
            <a:r>
              <a:rPr lang="it-IT" sz="1600" dirty="0" err="1">
                <a:solidFill>
                  <a:srgbClr val="5E3407"/>
                </a:solidFill>
                <a:latin typeface="Livvic" pitchFamily="2" charset="77"/>
                <a:ea typeface="Outfit Light"/>
                <a:cs typeface="Outfit Light"/>
                <a:sym typeface="Outfit Light"/>
              </a:rPr>
              <a:t>while</a:t>
            </a:r>
            <a:r>
              <a:rPr lang="it-IT" sz="1600" dirty="0">
                <a:solidFill>
                  <a:srgbClr val="5E3407"/>
                </a:solidFill>
                <a:latin typeface="Livvic" pitchFamily="2" charset="77"/>
                <a:ea typeface="Outfit Light"/>
                <a:cs typeface="Outfit Light"/>
                <a:sym typeface="Outfit Light"/>
              </a:rPr>
              <a:t> </a:t>
            </a:r>
            <a:r>
              <a:rPr lang="it-IT" sz="1600" dirty="0" err="1">
                <a:solidFill>
                  <a:srgbClr val="5E3407"/>
                </a:solidFill>
                <a:latin typeface="Livvic" pitchFamily="2" charset="77"/>
                <a:ea typeface="Outfit Light"/>
                <a:cs typeface="Outfit Light"/>
                <a:sym typeface="Outfit Light"/>
              </a:rPr>
              <a:t>foraging</a:t>
            </a:r>
            <a:endParaRPr lang="it-IT" sz="1600" dirty="0">
              <a:solidFill>
                <a:srgbClr val="5E3407"/>
              </a:solidFill>
              <a:latin typeface="Livvic" pitchFamily="2" charset="77"/>
              <a:ea typeface="Outfit Light"/>
              <a:cs typeface="Outfit Light"/>
              <a:sym typeface="Outfit Light"/>
            </a:endParaRPr>
          </a:p>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it-IT" sz="1600" dirty="0" err="1">
                <a:solidFill>
                  <a:srgbClr val="5E3407"/>
                </a:solidFill>
                <a:latin typeface="Livvic" pitchFamily="2" charset="77"/>
                <a:ea typeface="Outfit Light"/>
                <a:cs typeface="Outfit Light"/>
                <a:sym typeface="Outfit Light"/>
              </a:rPr>
              <a:t>Forage</a:t>
            </a:r>
            <a:r>
              <a:rPr lang="it-IT" sz="1600" dirty="0">
                <a:solidFill>
                  <a:srgbClr val="5E3407"/>
                </a:solidFill>
                <a:latin typeface="Livvic" pitchFamily="2" charset="77"/>
                <a:ea typeface="Outfit Light"/>
                <a:cs typeface="Outfit Light"/>
                <a:sym typeface="Outfit Light"/>
              </a:rPr>
              <a:t> for food </a:t>
            </a:r>
            <a:r>
              <a:rPr lang="it-IT" sz="1600" dirty="0" err="1">
                <a:solidFill>
                  <a:srgbClr val="5E3407"/>
                </a:solidFill>
                <a:latin typeface="Livvic" pitchFamily="2" charset="77"/>
                <a:ea typeface="Outfit Light"/>
                <a:cs typeface="Outfit Light"/>
                <a:sym typeface="Outfit Light"/>
              </a:rPr>
              <a:t>simulated</a:t>
            </a:r>
            <a:r>
              <a:rPr lang="it-IT" sz="1600" dirty="0">
                <a:solidFill>
                  <a:srgbClr val="5E3407"/>
                </a:solidFill>
                <a:latin typeface="Livvic" pitchFamily="2" charset="77"/>
                <a:ea typeface="Outfit Light"/>
                <a:cs typeface="Outfit Light"/>
                <a:sym typeface="Outfit Light"/>
              </a:rPr>
              <a:t> by a random </a:t>
            </a:r>
            <a:r>
              <a:rPr lang="it-IT" sz="1600" dirty="0" err="1">
                <a:solidFill>
                  <a:srgbClr val="5E3407"/>
                </a:solidFill>
                <a:latin typeface="Livvic" pitchFamily="2" charset="77"/>
                <a:ea typeface="Outfit Light"/>
                <a:cs typeface="Outfit Light"/>
                <a:sym typeface="Outfit Light"/>
              </a:rPr>
              <a:t>number</a:t>
            </a:r>
            <a:r>
              <a:rPr lang="it-IT" sz="1600" dirty="0">
                <a:solidFill>
                  <a:srgbClr val="5E3407"/>
                </a:solidFill>
                <a:latin typeface="Livvic" pitchFamily="2" charset="77"/>
                <a:ea typeface="Outfit Light"/>
                <a:cs typeface="Outfit Light"/>
                <a:sym typeface="Outfit Light"/>
              </a:rPr>
              <a:t> from (1,8)</a:t>
            </a:r>
            <a:endParaRPr kumimoji="0" sz="1600" b="0" i="0" u="none" strike="noStrike" kern="0" cap="none" spc="0" normalizeH="0" baseline="0" noProof="0" dirty="0">
              <a:ln>
                <a:noFill/>
              </a:ln>
              <a:solidFill>
                <a:srgbClr val="5E3407"/>
              </a:solidFill>
              <a:effectLst/>
              <a:uLnTx/>
              <a:uFillTx/>
              <a:latin typeface="Livvic" pitchFamily="2" charset="77"/>
              <a:ea typeface="Outfit Light"/>
              <a:cs typeface="Outfit Light"/>
              <a:sym typeface="Outfit Light"/>
            </a:endParaRPr>
          </a:p>
        </p:txBody>
      </p:sp>
    </p:spTree>
    <p:extLst>
      <p:ext uri="{BB962C8B-B14F-4D97-AF65-F5344CB8AC3E}">
        <p14:creationId xmlns:p14="http://schemas.microsoft.com/office/powerpoint/2010/main" val="60982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900" decel="100000" fill="hold"/>
                                        <p:tgtEl>
                                          <p:spTgt spid="1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anim calcmode="lin" valueType="num">
                                      <p:cBhvr>
                                        <p:cTn id="16" dur="1000" fill="hold"/>
                                        <p:tgtEl>
                                          <p:spTgt spid="18"/>
                                        </p:tgtEl>
                                        <p:attrNameLst>
                                          <p:attrName>ppt_x</p:attrName>
                                        </p:attrNameLst>
                                      </p:cBhvr>
                                      <p:tavLst>
                                        <p:tav tm="0">
                                          <p:val>
                                            <p:strVal val="#ppt_x"/>
                                          </p:val>
                                        </p:tav>
                                        <p:tav tm="100000">
                                          <p:val>
                                            <p:strVal val="#ppt_x"/>
                                          </p:val>
                                        </p:tav>
                                      </p:tavLst>
                                    </p:anim>
                                    <p:anim calcmode="lin" valueType="num">
                                      <p:cBhvr>
                                        <p:cTn id="17" dur="900" decel="100000" fill="hold"/>
                                        <p:tgtEl>
                                          <p:spTgt spid="18"/>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1000"/>
                                        <p:tgtEl>
                                          <p:spTgt spid="20"/>
                                        </p:tgtEl>
                                      </p:cBhvr>
                                    </p:animEffect>
                                    <p:anim calcmode="lin" valueType="num">
                                      <p:cBhvr>
                                        <p:cTn id="24" dur="1000" fill="hold"/>
                                        <p:tgtEl>
                                          <p:spTgt spid="20"/>
                                        </p:tgtEl>
                                        <p:attrNameLst>
                                          <p:attrName>ppt_x</p:attrName>
                                        </p:attrNameLst>
                                      </p:cBhvr>
                                      <p:tavLst>
                                        <p:tav tm="0">
                                          <p:val>
                                            <p:strVal val="#ppt_x"/>
                                          </p:val>
                                        </p:tav>
                                        <p:tav tm="100000">
                                          <p:val>
                                            <p:strVal val="#ppt_x"/>
                                          </p:val>
                                        </p:tav>
                                      </p:tavLst>
                                    </p:anim>
                                    <p:anim calcmode="lin" valueType="num">
                                      <p:cBhvr>
                                        <p:cTn id="25" dur="900" decel="100000" fill="hold"/>
                                        <p:tgtEl>
                                          <p:spTgt spid="20"/>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000"/>
                                        <p:tgtEl>
                                          <p:spTgt spid="22"/>
                                        </p:tgtEl>
                                      </p:cBhvr>
                                    </p:animEffect>
                                    <p:anim calcmode="lin" valueType="num">
                                      <p:cBhvr>
                                        <p:cTn id="32" dur="1000" fill="hold"/>
                                        <p:tgtEl>
                                          <p:spTgt spid="22"/>
                                        </p:tgtEl>
                                        <p:attrNameLst>
                                          <p:attrName>ppt_x</p:attrName>
                                        </p:attrNameLst>
                                      </p:cBhvr>
                                      <p:tavLst>
                                        <p:tav tm="0">
                                          <p:val>
                                            <p:strVal val="#ppt_x"/>
                                          </p:val>
                                        </p:tav>
                                        <p:tav tm="100000">
                                          <p:val>
                                            <p:strVal val="#ppt_x"/>
                                          </p:val>
                                        </p:tav>
                                      </p:tavLst>
                                    </p:anim>
                                    <p:anim calcmode="lin" valueType="num">
                                      <p:cBhvr>
                                        <p:cTn id="33" dur="900" decel="100000" fill="hold"/>
                                        <p:tgtEl>
                                          <p:spTgt spid="22"/>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20" grpId="0" animBg="1"/>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4" name="Google Shape;940;p32">
            <a:extLst>
              <a:ext uri="{FF2B5EF4-FFF2-40B4-BE49-F238E27FC236}">
                <a16:creationId xmlns:a16="http://schemas.microsoft.com/office/drawing/2014/main" id="{6B771DF7-C454-34DF-63F5-6C87C9CEEA1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b="1" dirty="0">
                <a:solidFill>
                  <a:srgbClr val="5E3407"/>
                </a:solidFill>
              </a:rPr>
              <a:t>03 </a:t>
            </a:r>
            <a:r>
              <a:rPr lang="en" dirty="0">
                <a:solidFill>
                  <a:srgbClr val="5E3407"/>
                </a:solidFill>
              </a:rPr>
              <a:t>SIMULATIONS</a:t>
            </a:r>
            <a:br>
              <a:rPr lang="en-GB" b="1" dirty="0">
                <a:solidFill>
                  <a:srgbClr val="5E3407"/>
                </a:solidFill>
              </a:rPr>
            </a:br>
            <a:endParaRPr b="1" dirty="0">
              <a:solidFill>
                <a:srgbClr val="5E3407"/>
              </a:solidFill>
            </a:endParaRPr>
          </a:p>
        </p:txBody>
      </p:sp>
      <p:graphicFrame>
        <p:nvGraphicFramePr>
          <p:cNvPr id="3" name="Google Shape;956;p65">
            <a:extLst>
              <a:ext uri="{FF2B5EF4-FFF2-40B4-BE49-F238E27FC236}">
                <a16:creationId xmlns:a16="http://schemas.microsoft.com/office/drawing/2014/main" id="{E1F8A2DD-10B7-F92C-FE8E-920C53AC3A56}"/>
              </a:ext>
            </a:extLst>
          </p:cNvPr>
          <p:cNvGraphicFramePr/>
          <p:nvPr>
            <p:extLst>
              <p:ext uri="{D42A27DB-BD31-4B8C-83A1-F6EECF244321}">
                <p14:modId xmlns:p14="http://schemas.microsoft.com/office/powerpoint/2010/main" val="802361714"/>
              </p:ext>
            </p:extLst>
          </p:nvPr>
        </p:nvGraphicFramePr>
        <p:xfrm>
          <a:off x="815546" y="1333590"/>
          <a:ext cx="7339912" cy="3596550"/>
        </p:xfrm>
        <a:graphic>
          <a:graphicData uri="http://schemas.openxmlformats.org/drawingml/2006/table">
            <a:tbl>
              <a:tblPr>
                <a:noFill/>
              </a:tblPr>
              <a:tblGrid>
                <a:gridCol w="1834978">
                  <a:extLst>
                    <a:ext uri="{9D8B030D-6E8A-4147-A177-3AD203B41FA5}">
                      <a16:colId xmlns:a16="http://schemas.microsoft.com/office/drawing/2014/main" val="20000"/>
                    </a:ext>
                  </a:extLst>
                </a:gridCol>
                <a:gridCol w="1834978">
                  <a:extLst>
                    <a:ext uri="{9D8B030D-6E8A-4147-A177-3AD203B41FA5}">
                      <a16:colId xmlns:a16="http://schemas.microsoft.com/office/drawing/2014/main" val="20001"/>
                    </a:ext>
                  </a:extLst>
                </a:gridCol>
                <a:gridCol w="1834978">
                  <a:extLst>
                    <a:ext uri="{9D8B030D-6E8A-4147-A177-3AD203B41FA5}">
                      <a16:colId xmlns:a16="http://schemas.microsoft.com/office/drawing/2014/main" val="20002"/>
                    </a:ext>
                  </a:extLst>
                </a:gridCol>
                <a:gridCol w="1834978">
                  <a:extLst>
                    <a:ext uri="{9D8B030D-6E8A-4147-A177-3AD203B41FA5}">
                      <a16:colId xmlns:a16="http://schemas.microsoft.com/office/drawing/2014/main" val="1710443487"/>
                    </a:ext>
                  </a:extLst>
                </a:gridCol>
              </a:tblGrid>
              <a:tr h="50857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0" lvl="0" indent="0" algn="ctr" rtl="0">
                        <a:spcBef>
                          <a:spcPts val="0"/>
                        </a:spcBef>
                        <a:spcAft>
                          <a:spcPts val="0"/>
                        </a:spcAft>
                        <a:buNone/>
                      </a:pPr>
                      <a:r>
                        <a:rPr lang="en" sz="1600" b="1" dirty="0">
                          <a:solidFill>
                            <a:srgbClr val="5E3407"/>
                          </a:solidFill>
                          <a:latin typeface="Livvic" pitchFamily="2" charset="77"/>
                          <a:ea typeface="Philosopher"/>
                          <a:cs typeface="Philosopher"/>
                          <a:sym typeface="Philosopher"/>
                        </a:rPr>
                        <a:t>All nurses</a:t>
                      </a:r>
                      <a:endParaRPr sz="1600" b="1" dirty="0">
                        <a:solidFill>
                          <a:srgbClr val="5E3407"/>
                        </a:solidFill>
                        <a:latin typeface="Livvic" pitchFamily="2" charset="77"/>
                        <a:ea typeface="Philosopher"/>
                        <a:cs typeface="Philosopher"/>
                        <a:sym typeface="Philosopher"/>
                      </a:endParaRPr>
                    </a:p>
                  </a:txBody>
                  <a:tcPr marL="91425" marR="91425" marT="91425" marB="91425" anchor="ctr">
                    <a:lnL w="9525" cap="flat" cmpd="sng">
                      <a:solidFill>
                        <a:srgbClr val="916A43">
                          <a:alpha val="0"/>
                        </a:srgbClr>
                      </a:solidFill>
                      <a:prstDash val="solid"/>
                      <a:round/>
                      <a:headEnd type="none" w="sm" len="sm"/>
                      <a:tailEnd type="none" w="sm" len="sm"/>
                    </a:lnL>
                    <a:lnR w="9525" cap="flat" cmpd="sng">
                      <a:solidFill>
                        <a:srgbClr val="FFF7EE"/>
                      </a:solidFill>
                      <a:prstDash val="solid"/>
                      <a:round/>
                      <a:headEnd type="none" w="sm" len="sm"/>
                      <a:tailEnd type="none" w="sm" len="sm"/>
                    </a:lnR>
                    <a:lnT w="9525" cap="flat" cmpd="sng">
                      <a:solidFill>
                        <a:srgbClr val="916A43">
                          <a:alpha val="0"/>
                        </a:srgbClr>
                      </a:solidFill>
                      <a:prstDash val="solid"/>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solidFill>
                      <a:srgbClr val="F4E3C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0" lvl="0" indent="0" algn="ctr" rtl="0">
                        <a:spcBef>
                          <a:spcPts val="0"/>
                        </a:spcBef>
                        <a:spcAft>
                          <a:spcPts val="0"/>
                        </a:spcAft>
                        <a:buNone/>
                      </a:pPr>
                      <a:r>
                        <a:rPr lang="en" sz="1600" b="1" dirty="0">
                          <a:solidFill>
                            <a:srgbClr val="5E3407"/>
                          </a:solidFill>
                          <a:latin typeface="Livvic" pitchFamily="2" charset="77"/>
                          <a:ea typeface="Philosopher"/>
                          <a:cs typeface="Philosopher"/>
                          <a:sym typeface="Philosopher"/>
                        </a:rPr>
                        <a:t>All foragers/guards</a:t>
                      </a:r>
                      <a:endParaRPr sz="1600" b="1" dirty="0">
                        <a:solidFill>
                          <a:srgbClr val="5E3407"/>
                        </a:solidFill>
                        <a:latin typeface="Livvic" pitchFamily="2" charset="77"/>
                        <a:ea typeface="Philosopher"/>
                        <a:cs typeface="Philosopher"/>
                        <a:sym typeface="Philosopher"/>
                      </a:endParaRPr>
                    </a:p>
                  </a:txBody>
                  <a:tcPr marL="91425" marR="91425" marT="91425" marB="91425" anchor="ctr">
                    <a:lnL w="9525" cap="flat" cmpd="sng">
                      <a:solidFill>
                        <a:srgbClr val="FFF7EE"/>
                      </a:solidFill>
                      <a:prstDash val="solid"/>
                      <a:round/>
                      <a:headEnd type="none" w="sm" len="sm"/>
                      <a:tailEnd type="none" w="sm" len="sm"/>
                    </a:lnL>
                    <a:lnR w="9525" cap="flat" cmpd="sng">
                      <a:solidFill>
                        <a:srgbClr val="FFF7EE"/>
                      </a:solidFill>
                      <a:prstDash val="solid"/>
                      <a:round/>
                      <a:headEnd type="none" w="sm" len="sm"/>
                      <a:tailEnd type="none" w="sm" len="sm"/>
                    </a:lnR>
                    <a:lnT w="9525" cap="flat" cmpd="sng">
                      <a:solidFill>
                        <a:srgbClr val="916A43">
                          <a:alpha val="0"/>
                        </a:srgbClr>
                      </a:solidFill>
                      <a:prstDash val="solid"/>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solidFill>
                      <a:srgbClr val="F4E3C5"/>
                    </a:solid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0" lvl="0" indent="0" algn="ctr" rtl="0">
                        <a:spcBef>
                          <a:spcPts val="0"/>
                        </a:spcBef>
                        <a:spcAft>
                          <a:spcPts val="0"/>
                        </a:spcAft>
                        <a:buNone/>
                      </a:pPr>
                      <a:r>
                        <a:rPr lang="en" sz="1400" b="1" dirty="0">
                          <a:solidFill>
                            <a:srgbClr val="5E3407"/>
                          </a:solidFill>
                          <a:latin typeface="Livvic" pitchFamily="2" charset="77"/>
                          <a:ea typeface="Philosopher"/>
                          <a:cs typeface="Philosopher"/>
                          <a:sym typeface="Philosopher"/>
                        </a:rPr>
                        <a:t>Half nurses half foragers</a:t>
                      </a:r>
                      <a:endParaRPr sz="1400" b="1" dirty="0">
                        <a:solidFill>
                          <a:srgbClr val="5E3407"/>
                        </a:solidFill>
                        <a:latin typeface="Livvic" pitchFamily="2" charset="77"/>
                        <a:ea typeface="Philosopher"/>
                        <a:cs typeface="Philosopher"/>
                        <a:sym typeface="Philosopher"/>
                      </a:endParaRPr>
                    </a:p>
                  </a:txBody>
                  <a:tcPr marL="91425" marR="91425" marT="91425" marB="91425" anchor="ctr">
                    <a:lnL w="9525" cap="flat" cmpd="sng">
                      <a:solidFill>
                        <a:srgbClr val="FFF7EE"/>
                      </a:solidFill>
                      <a:prstDash val="solid"/>
                      <a:round/>
                      <a:headEnd type="none" w="sm" len="sm"/>
                      <a:tailEnd type="none" w="sm" len="sm"/>
                    </a:lnL>
                    <a:lnR w="9525" cap="flat" cmpd="sng" algn="ctr">
                      <a:solidFill>
                        <a:srgbClr val="FFF7EE"/>
                      </a:solidFill>
                      <a:prstDash val="solid"/>
                      <a:round/>
                      <a:headEnd type="none" w="sm" len="sm"/>
                      <a:tailEnd type="none" w="sm" len="sm"/>
                    </a:lnR>
                    <a:lnT w="9525" cap="flat" cmpd="sng">
                      <a:solidFill>
                        <a:srgbClr val="916A43">
                          <a:alpha val="0"/>
                        </a:srgbClr>
                      </a:solidFill>
                      <a:prstDash val="solid"/>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solidFill>
                      <a:srgbClr val="F4E3C5"/>
                    </a:solidFill>
                  </a:tcPr>
                </a:tc>
                <a:tc>
                  <a:txBody>
                    <a:bodyPr/>
                    <a:lstStyle/>
                    <a:p>
                      <a:pPr marL="0" lvl="0" indent="0" algn="ctr" rtl="0">
                        <a:spcBef>
                          <a:spcPts val="0"/>
                        </a:spcBef>
                        <a:spcAft>
                          <a:spcPts val="0"/>
                        </a:spcAft>
                        <a:buNone/>
                      </a:pPr>
                      <a:r>
                        <a:rPr lang="it-IT" sz="1400" b="1" dirty="0">
                          <a:solidFill>
                            <a:srgbClr val="5E3407"/>
                          </a:solidFill>
                          <a:latin typeface="Livvic" pitchFamily="2" charset="77"/>
                          <a:ea typeface="Philosopher"/>
                          <a:cs typeface="Philosopher"/>
                          <a:sym typeface="Philosopher"/>
                        </a:rPr>
                        <a:t>Half nurses </a:t>
                      </a:r>
                      <a:r>
                        <a:rPr lang="it-IT" sz="1400" b="1" dirty="0" err="1">
                          <a:solidFill>
                            <a:srgbClr val="5E3407"/>
                          </a:solidFill>
                          <a:latin typeface="Livvic" pitchFamily="2" charset="77"/>
                          <a:ea typeface="Philosopher"/>
                          <a:cs typeface="Philosopher"/>
                          <a:sym typeface="Philosopher"/>
                        </a:rPr>
                        <a:t>half</a:t>
                      </a:r>
                      <a:r>
                        <a:rPr lang="it-IT" sz="1400" b="1" dirty="0">
                          <a:solidFill>
                            <a:srgbClr val="5E3407"/>
                          </a:solidFill>
                          <a:latin typeface="Livvic" pitchFamily="2" charset="77"/>
                          <a:ea typeface="Philosopher"/>
                          <a:cs typeface="Philosopher"/>
                          <a:sym typeface="Philosopher"/>
                        </a:rPr>
                        <a:t> </a:t>
                      </a:r>
                      <a:r>
                        <a:rPr lang="it-IT" sz="1400" b="1" dirty="0" err="1">
                          <a:solidFill>
                            <a:srgbClr val="5E3407"/>
                          </a:solidFill>
                          <a:latin typeface="Livvic" pitchFamily="2" charset="77"/>
                          <a:ea typeface="Philosopher"/>
                          <a:cs typeface="Philosopher"/>
                          <a:sym typeface="Philosopher"/>
                        </a:rPr>
                        <a:t>guards</a:t>
                      </a:r>
                      <a:endParaRPr sz="1400" b="1" dirty="0">
                        <a:solidFill>
                          <a:srgbClr val="5E3407"/>
                        </a:solidFill>
                        <a:latin typeface="Livvic" pitchFamily="2" charset="77"/>
                        <a:ea typeface="Philosopher"/>
                        <a:cs typeface="Philosopher"/>
                        <a:sym typeface="Philosopher"/>
                      </a:endParaRPr>
                    </a:p>
                  </a:txBody>
                  <a:tcPr marL="91425" marR="91425" marT="91425" marB="91425" anchor="ctr">
                    <a:lnL w="9525" cap="flat" cmpd="sng">
                      <a:solidFill>
                        <a:srgbClr val="FFF7EE"/>
                      </a:solidFill>
                      <a:prstDash val="solid"/>
                      <a:round/>
                      <a:headEnd type="none" w="sm" len="sm"/>
                      <a:tailEnd type="none" w="sm" len="sm"/>
                    </a:lnL>
                    <a:lnR w="9525" cap="flat" cmpd="sng">
                      <a:solidFill>
                        <a:srgbClr val="916A43">
                          <a:alpha val="0"/>
                        </a:srgbClr>
                      </a:solidFill>
                      <a:prstDash val="solid"/>
                      <a:round/>
                      <a:headEnd type="none" w="sm" len="sm"/>
                      <a:tailEnd type="none" w="sm" len="sm"/>
                    </a:lnR>
                    <a:lnT w="9525" cap="flat" cmpd="sng">
                      <a:solidFill>
                        <a:srgbClr val="916A43">
                          <a:alpha val="0"/>
                        </a:srgbClr>
                      </a:solidFill>
                      <a:prstDash val="solid"/>
                      <a:round/>
                      <a:headEnd type="none" w="sm" len="sm"/>
                      <a:tailEnd type="none" w="sm" len="sm"/>
                    </a:lnT>
                    <a:lnB w="9525" cap="flat" cmpd="sng" algn="ctr">
                      <a:solidFill>
                        <a:srgbClr val="916A43"/>
                      </a:solidFill>
                      <a:prstDash val="dot"/>
                      <a:round/>
                      <a:headEnd type="none" w="sm" len="sm"/>
                      <a:tailEnd type="none" w="sm" len="sm"/>
                    </a:lnB>
                    <a:lnTlToBr w="12700" cmpd="sng">
                      <a:noFill/>
                      <a:prstDash val="solid"/>
                    </a:lnTlToBr>
                    <a:lnBlToTr w="12700" cmpd="sng">
                      <a:noFill/>
                      <a:prstDash val="solid"/>
                    </a:lnBlToTr>
                    <a:solidFill>
                      <a:srgbClr val="F4E3C5"/>
                    </a:solidFill>
                  </a:tcPr>
                </a:tc>
                <a:extLst>
                  <a:ext uri="{0D108BD9-81ED-4DB2-BD59-A6C34878D82A}">
                    <a16:rowId xmlns:a16="http://schemas.microsoft.com/office/drawing/2014/main" val="10000"/>
                  </a:ext>
                </a:extLst>
              </a:tr>
              <a:tr h="579007">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en-GB" sz="1400" dirty="0">
                          <a:solidFill>
                            <a:srgbClr val="5E3407"/>
                          </a:solidFill>
                          <a:latin typeface="Livvic" pitchFamily="2" charset="77"/>
                          <a:ea typeface="Outfit Light"/>
                          <a:cs typeface="Outfit Light"/>
                          <a:sym typeface="Outfit Light"/>
                        </a:rPr>
                        <a:t>Expect the bees to die</a:t>
                      </a:r>
                    </a:p>
                    <a:p>
                      <a:pPr marL="457200" lvl="0" indent="-304800" algn="l" rtl="0">
                        <a:spcBef>
                          <a:spcPts val="0"/>
                        </a:spcBef>
                        <a:spcAft>
                          <a:spcPts val="0"/>
                        </a:spcAft>
                        <a:buClr>
                          <a:schemeClr val="accent2"/>
                        </a:buClr>
                        <a:buSzPts val="1200"/>
                        <a:buFont typeface="Outfit Light"/>
                        <a:buChar char="●"/>
                      </a:pPr>
                      <a:r>
                        <a:rPr lang="en-GB" sz="1400" dirty="0">
                          <a:solidFill>
                            <a:srgbClr val="5E3407"/>
                          </a:solidFill>
                          <a:latin typeface="Livvic" pitchFamily="2" charset="77"/>
                          <a:ea typeface="Outfit Light"/>
                          <a:cs typeface="Outfit Light"/>
                          <a:sym typeface="Outfit Light"/>
                        </a:rPr>
                        <a:t>Very few  scenario where the hive survives</a:t>
                      </a:r>
                    </a:p>
                  </a:txBody>
                  <a:tcPr marL="91425" marR="91425" marT="91425" marB="91425">
                    <a:lnL w="9525" cap="flat" cmpd="sng">
                      <a:solidFill>
                        <a:srgbClr val="916A43">
                          <a:alpha val="0"/>
                        </a:srgbClr>
                      </a:solidFill>
                      <a:prstDash val="dot"/>
                      <a:round/>
                      <a:headEnd type="none" w="sm" len="sm"/>
                      <a:tailEnd type="none" w="sm" len="sm"/>
                    </a:lnL>
                    <a:lnR w="9525" cap="flat" cmpd="sng">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en-GB" sz="1400" dirty="0">
                          <a:solidFill>
                            <a:srgbClr val="5E3407"/>
                          </a:solidFill>
                          <a:latin typeface="Livvic" pitchFamily="2" charset="77"/>
                          <a:ea typeface="Outfit Light"/>
                          <a:cs typeface="Outfit Light"/>
                          <a:sym typeface="Outfit Light"/>
                        </a:rPr>
                        <a:t>The hive can’t survive since there are no nurses</a:t>
                      </a:r>
                    </a:p>
                  </a:txBody>
                  <a:tcPr marL="91425" marR="91425" marT="91425" marB="91425">
                    <a:lnL w="9525" cap="flat" cmpd="sng">
                      <a:solidFill>
                        <a:srgbClr val="916A43"/>
                      </a:solidFill>
                      <a:prstDash val="dot"/>
                      <a:round/>
                      <a:headEnd type="none" w="sm" len="sm"/>
                      <a:tailEnd type="none" w="sm" len="sm"/>
                    </a:lnL>
                    <a:lnR w="9525" cap="flat" cmpd="sng">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en-GB" sz="1400" dirty="0">
                          <a:solidFill>
                            <a:srgbClr val="5E3407"/>
                          </a:solidFill>
                          <a:latin typeface="Livvic" pitchFamily="2" charset="77"/>
                          <a:ea typeface="Outfit Light"/>
                          <a:cs typeface="Outfit Light"/>
                          <a:sym typeface="Outfit Light"/>
                        </a:rPr>
                        <a:t>Ideal situation, the hive survives every simulation</a:t>
                      </a:r>
                    </a:p>
                  </a:txBody>
                  <a:tcPr marL="91425" marR="91425" marT="91425" marB="91425">
                    <a:lnL w="9525" cap="flat" cmpd="sng">
                      <a:solidFill>
                        <a:srgbClr val="916A43"/>
                      </a:solidFill>
                      <a:prstDash val="dot"/>
                      <a:round/>
                      <a:headEnd type="none" w="sm" len="sm"/>
                      <a:tailEnd type="none" w="sm" len="sm"/>
                    </a:lnL>
                    <a:lnR w="9525" cap="flat" cmpd="sng" algn="ctr">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solidFill>
                      <a:prstDash val="dot"/>
                      <a:round/>
                      <a:headEnd type="none" w="sm" len="sm"/>
                      <a:tailEnd type="none" w="sm" len="sm"/>
                    </a:lnB>
                    <a:lnTlToBr w="12700" cmpd="sng">
                      <a:noFill/>
                      <a:prstDash val="solid"/>
                    </a:lnTlToBr>
                    <a:lnBlToTr w="12700" cmpd="sng">
                      <a:noFill/>
                      <a:prstDash val="solid"/>
                    </a:lnBlToTr>
                    <a:noFill/>
                  </a:tcPr>
                </a:tc>
                <a:tc>
                  <a:txBody>
                    <a:bodyPr/>
                    <a:lstStyle/>
                    <a:p>
                      <a:pPr marL="457200" lvl="0" indent="-304800" algn="l" rtl="0">
                        <a:spcBef>
                          <a:spcPts val="0"/>
                        </a:spcBef>
                        <a:spcAft>
                          <a:spcPts val="0"/>
                        </a:spcAft>
                        <a:buClr>
                          <a:schemeClr val="accent2"/>
                        </a:buClr>
                        <a:buSzPts val="1200"/>
                        <a:buFont typeface="Outfit Light"/>
                        <a:buChar char="●"/>
                      </a:pPr>
                      <a:r>
                        <a:rPr lang="en-GB" sz="1400" dirty="0">
                          <a:solidFill>
                            <a:srgbClr val="5E3407"/>
                          </a:solidFill>
                          <a:latin typeface="Livvic" pitchFamily="2" charset="77"/>
                          <a:ea typeface="Outfit Light"/>
                          <a:cs typeface="Outfit Light"/>
                          <a:sym typeface="Outfit Light"/>
                        </a:rPr>
                        <a:t>Ideal situation, the hive survives every simulation</a:t>
                      </a:r>
                    </a:p>
                    <a:p>
                      <a:pPr marL="0" lvl="0" indent="0" algn="ctr" rtl="0">
                        <a:spcBef>
                          <a:spcPts val="0"/>
                        </a:spcBef>
                        <a:spcAft>
                          <a:spcPts val="0"/>
                        </a:spcAft>
                        <a:buNone/>
                      </a:pPr>
                      <a:endParaRPr sz="1400" dirty="0">
                        <a:solidFill>
                          <a:srgbClr val="5E3407"/>
                        </a:solidFill>
                        <a:latin typeface="Livvic" pitchFamily="2" charset="77"/>
                        <a:ea typeface="Outfit Light"/>
                        <a:cs typeface="Outfit Light"/>
                        <a:sym typeface="Outfit Light"/>
                      </a:endParaRPr>
                    </a:p>
                  </a:txBody>
                  <a:tcPr marL="91425" marR="91425" marT="91425" marB="91425">
                    <a:lnL w="9525" cap="flat" cmpd="sng">
                      <a:solidFill>
                        <a:srgbClr val="916A43"/>
                      </a:solidFill>
                      <a:prstDash val="dot"/>
                      <a:round/>
                      <a:headEnd type="none" w="sm" len="sm"/>
                      <a:tailEnd type="none" w="sm" len="sm"/>
                    </a:lnL>
                    <a:lnR w="9525" cap="flat" cmpd="sng">
                      <a:solidFill>
                        <a:srgbClr val="916A43">
                          <a:alpha val="0"/>
                        </a:srgbClr>
                      </a:solidFill>
                      <a:prstDash val="dot"/>
                      <a:round/>
                      <a:headEnd type="none" w="sm" len="sm"/>
                      <a:tailEnd type="none" w="sm" len="sm"/>
                    </a:lnR>
                    <a:lnT w="9525" cap="flat" cmpd="sng" algn="ctr">
                      <a:solidFill>
                        <a:srgbClr val="916A43"/>
                      </a:solidFill>
                      <a:prstDash val="dot"/>
                      <a:round/>
                      <a:headEnd type="none" w="sm" len="sm"/>
                      <a:tailEnd type="none" w="sm" len="sm"/>
                    </a:lnT>
                    <a:lnB w="9525" cap="flat" cmpd="sng" algn="ctr">
                      <a:solidFill>
                        <a:srgbClr val="916A43"/>
                      </a:solidFill>
                      <a:prstDash val="dot"/>
                      <a:round/>
                      <a:headEnd type="none" w="sm" len="sm"/>
                      <a:tailEnd type="none" w="sm" len="sm"/>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92925">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it-IT" sz="1400" dirty="0" err="1">
                          <a:solidFill>
                            <a:srgbClr val="5E3407"/>
                          </a:solidFill>
                          <a:latin typeface="Livvic" pitchFamily="2" charset="77"/>
                          <a:ea typeface="Outfit Light"/>
                          <a:cs typeface="Outfit Light"/>
                          <a:sym typeface="Outfit Light"/>
                        </a:rPr>
                        <a:t>Bees</a:t>
                      </a:r>
                      <a:r>
                        <a:rPr lang="it-IT" sz="1400" dirty="0">
                          <a:solidFill>
                            <a:srgbClr val="5E3407"/>
                          </a:solidFill>
                          <a:latin typeface="Livvic" pitchFamily="2" charset="77"/>
                          <a:ea typeface="Outfit Light"/>
                          <a:cs typeface="Outfit Light"/>
                          <a:sym typeface="Outfit Light"/>
                        </a:rPr>
                        <a:t> </a:t>
                      </a:r>
                      <a:r>
                        <a:rPr lang="it-IT" sz="1400" dirty="0" err="1">
                          <a:solidFill>
                            <a:srgbClr val="5E3407"/>
                          </a:solidFill>
                          <a:latin typeface="Livvic" pitchFamily="2" charset="77"/>
                          <a:ea typeface="Outfit Light"/>
                          <a:cs typeface="Outfit Light"/>
                          <a:sym typeface="Outfit Light"/>
                        </a:rPr>
                        <a:t>died</a:t>
                      </a:r>
                      <a:r>
                        <a:rPr lang="it-IT" sz="1400" dirty="0">
                          <a:solidFill>
                            <a:srgbClr val="5E3407"/>
                          </a:solidFill>
                          <a:latin typeface="Livvic" pitchFamily="2" charset="77"/>
                          <a:ea typeface="Outfit Light"/>
                          <a:cs typeface="Outfit Light"/>
                          <a:sym typeface="Outfit Light"/>
                        </a:rPr>
                        <a:t> the </a:t>
                      </a:r>
                      <a:r>
                        <a:rPr lang="it-IT" sz="1400" dirty="0" err="1">
                          <a:solidFill>
                            <a:srgbClr val="5E3407"/>
                          </a:solidFill>
                          <a:latin typeface="Livvic" pitchFamily="2" charset="77"/>
                          <a:ea typeface="Outfit Light"/>
                          <a:cs typeface="Outfit Light"/>
                          <a:sym typeface="Outfit Light"/>
                        </a:rPr>
                        <a:t>majority</a:t>
                      </a:r>
                      <a:r>
                        <a:rPr lang="it-IT" sz="1400" dirty="0">
                          <a:solidFill>
                            <a:srgbClr val="5E3407"/>
                          </a:solidFill>
                          <a:latin typeface="Livvic" pitchFamily="2" charset="77"/>
                          <a:ea typeface="Outfit Light"/>
                          <a:cs typeface="Outfit Light"/>
                          <a:sym typeface="Outfit Light"/>
                        </a:rPr>
                        <a:t> of the </a:t>
                      </a:r>
                      <a:r>
                        <a:rPr lang="it-IT" sz="1400" dirty="0" err="1">
                          <a:solidFill>
                            <a:srgbClr val="5E3407"/>
                          </a:solidFill>
                          <a:latin typeface="Livvic" pitchFamily="2" charset="77"/>
                          <a:ea typeface="Outfit Light"/>
                          <a:cs typeface="Outfit Light"/>
                          <a:sym typeface="Outfit Light"/>
                        </a:rPr>
                        <a:t>simulations</a:t>
                      </a:r>
                      <a:endParaRPr sz="1400" dirty="0">
                        <a:solidFill>
                          <a:srgbClr val="5E3407"/>
                        </a:solidFill>
                        <a:latin typeface="Livvic" pitchFamily="2" charset="77"/>
                        <a:ea typeface="Outfit Light"/>
                        <a:cs typeface="Outfit Light"/>
                        <a:sym typeface="Outfit Light"/>
                      </a:endParaRPr>
                    </a:p>
                    <a:p>
                      <a:pPr marL="457200" lvl="0" indent="-304800" algn="l" rtl="0">
                        <a:spcBef>
                          <a:spcPts val="0"/>
                        </a:spcBef>
                        <a:spcAft>
                          <a:spcPts val="0"/>
                        </a:spcAft>
                        <a:buClr>
                          <a:schemeClr val="accent2"/>
                        </a:buClr>
                        <a:buSzPts val="1200"/>
                        <a:buFont typeface="Outfit Light"/>
                        <a:buChar char="●"/>
                      </a:pPr>
                      <a:r>
                        <a:rPr lang="it-IT" sz="1400" dirty="0" err="1">
                          <a:solidFill>
                            <a:srgbClr val="5E3407"/>
                          </a:solidFill>
                          <a:latin typeface="Livvic" pitchFamily="2" charset="77"/>
                          <a:ea typeface="Outfit Light"/>
                          <a:cs typeface="Outfit Light"/>
                          <a:sym typeface="Outfit Light"/>
                        </a:rPr>
                        <a:t>Few</a:t>
                      </a:r>
                      <a:r>
                        <a:rPr lang="it-IT" sz="1400" dirty="0">
                          <a:solidFill>
                            <a:srgbClr val="5E3407"/>
                          </a:solidFill>
                          <a:latin typeface="Livvic" pitchFamily="2" charset="77"/>
                          <a:ea typeface="Outfit Light"/>
                          <a:cs typeface="Outfit Light"/>
                          <a:sym typeface="Outfit Light"/>
                        </a:rPr>
                        <a:t> </a:t>
                      </a:r>
                      <a:r>
                        <a:rPr lang="it-IT" sz="1400" dirty="0" err="1">
                          <a:solidFill>
                            <a:srgbClr val="5E3407"/>
                          </a:solidFill>
                          <a:latin typeface="Livvic" pitchFamily="2" charset="77"/>
                          <a:ea typeface="Outfit Light"/>
                          <a:cs typeface="Outfit Light"/>
                          <a:sym typeface="Outfit Light"/>
                        </a:rPr>
                        <a:t>scenarios</a:t>
                      </a:r>
                      <a:r>
                        <a:rPr lang="it-IT" sz="1400" dirty="0">
                          <a:solidFill>
                            <a:srgbClr val="5E3407"/>
                          </a:solidFill>
                          <a:latin typeface="Livvic" pitchFamily="2" charset="77"/>
                          <a:ea typeface="Outfit Light"/>
                          <a:cs typeface="Outfit Light"/>
                          <a:sym typeface="Outfit Light"/>
                        </a:rPr>
                        <a:t> </a:t>
                      </a:r>
                      <a:r>
                        <a:rPr lang="it-IT" sz="1400" dirty="0" err="1">
                          <a:solidFill>
                            <a:srgbClr val="5E3407"/>
                          </a:solidFill>
                          <a:latin typeface="Livvic" pitchFamily="2" charset="77"/>
                          <a:ea typeface="Outfit Light"/>
                          <a:cs typeface="Outfit Light"/>
                          <a:sym typeface="Outfit Light"/>
                        </a:rPr>
                        <a:t>they</a:t>
                      </a:r>
                      <a:r>
                        <a:rPr lang="it-IT" sz="1400" dirty="0">
                          <a:solidFill>
                            <a:srgbClr val="5E3407"/>
                          </a:solidFill>
                          <a:latin typeface="Livvic" pitchFamily="2" charset="77"/>
                          <a:ea typeface="Outfit Light"/>
                          <a:cs typeface="Outfit Light"/>
                          <a:sym typeface="Outfit Light"/>
                        </a:rPr>
                        <a:t> </a:t>
                      </a:r>
                      <a:r>
                        <a:rPr lang="it-IT" sz="1400" dirty="0" err="1">
                          <a:solidFill>
                            <a:srgbClr val="5E3407"/>
                          </a:solidFill>
                          <a:latin typeface="Livvic" pitchFamily="2" charset="77"/>
                          <a:ea typeface="Outfit Light"/>
                          <a:cs typeface="Outfit Light"/>
                          <a:sym typeface="Outfit Light"/>
                        </a:rPr>
                        <a:t>survived</a:t>
                      </a:r>
                      <a:endParaRPr sz="1400" dirty="0">
                        <a:solidFill>
                          <a:srgbClr val="5E3407"/>
                        </a:solidFill>
                        <a:latin typeface="Livvic" pitchFamily="2" charset="77"/>
                        <a:ea typeface="Outfit Light"/>
                        <a:cs typeface="Outfit Light"/>
                        <a:sym typeface="Outfit Light"/>
                      </a:endParaRPr>
                    </a:p>
                    <a:p>
                      <a:pPr marL="0" lvl="0" indent="0" algn="l" rtl="0">
                        <a:spcBef>
                          <a:spcPts val="0"/>
                        </a:spcBef>
                        <a:spcAft>
                          <a:spcPts val="0"/>
                        </a:spcAft>
                        <a:buNone/>
                      </a:pPr>
                      <a:endParaRPr sz="1400" dirty="0">
                        <a:solidFill>
                          <a:srgbClr val="5E3407"/>
                        </a:solidFill>
                        <a:latin typeface="Livvic" pitchFamily="2" charset="77"/>
                        <a:ea typeface="Outfit Light"/>
                        <a:cs typeface="Outfit Light"/>
                        <a:sym typeface="Outfit Light"/>
                      </a:endParaRPr>
                    </a:p>
                  </a:txBody>
                  <a:tcPr marL="91425" marR="91425" marT="91425" marB="91425">
                    <a:lnL w="9525" cap="flat" cmpd="sng">
                      <a:solidFill>
                        <a:srgbClr val="916A43">
                          <a:alpha val="0"/>
                        </a:srgbClr>
                      </a:solidFill>
                      <a:prstDash val="dot"/>
                      <a:round/>
                      <a:headEnd type="none" w="sm" len="sm"/>
                      <a:tailEnd type="none" w="sm" len="sm"/>
                    </a:lnL>
                    <a:lnR w="9525" cap="flat" cmpd="sng">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alpha val="0"/>
                        </a:srgbClr>
                      </a:solidFill>
                      <a:prstDash val="dot"/>
                      <a:round/>
                      <a:headEnd type="none" w="sm" len="sm"/>
                      <a:tailEnd type="none" w="sm" len="sm"/>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en" sz="1400" dirty="0">
                          <a:solidFill>
                            <a:srgbClr val="5E3407"/>
                          </a:solidFill>
                          <a:latin typeface="Livvic" pitchFamily="2" charset="77"/>
                          <a:ea typeface="Outfit Light"/>
                          <a:cs typeface="Outfit Light"/>
                          <a:sym typeface="Outfit Light"/>
                        </a:rPr>
                        <a:t>The hive never survived any simulation</a:t>
                      </a:r>
                      <a:endParaRPr sz="1400" dirty="0">
                        <a:solidFill>
                          <a:srgbClr val="5E3407"/>
                        </a:solidFill>
                        <a:latin typeface="Livvic" pitchFamily="2" charset="77"/>
                        <a:ea typeface="Outfit Light"/>
                        <a:cs typeface="Outfit Light"/>
                        <a:sym typeface="Outfit Light"/>
                      </a:endParaRPr>
                    </a:p>
                  </a:txBody>
                  <a:tcPr marL="91425" marR="91425" marT="91425" marB="91425">
                    <a:lnL w="9525" cap="flat" cmpd="sng">
                      <a:solidFill>
                        <a:srgbClr val="916A43"/>
                      </a:solidFill>
                      <a:prstDash val="dot"/>
                      <a:round/>
                      <a:headEnd type="none" w="sm" len="sm"/>
                      <a:tailEnd type="none" w="sm" len="sm"/>
                    </a:lnL>
                    <a:lnR w="9525" cap="flat" cmpd="sng">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alpha val="0"/>
                        </a:srgbClr>
                      </a:solidFill>
                      <a:prstDash val="dot"/>
                      <a:round/>
                      <a:headEnd type="none" w="sm" len="sm"/>
                      <a:tailEnd type="none" w="sm" len="sm"/>
                    </a:lnB>
                    <a:lnTlToBr w="12700" cmpd="sng">
                      <a:noFill/>
                      <a:prstDash val="solid"/>
                    </a:lnTlToBr>
                    <a:lnBlToTr w="12700" cmpd="sng">
                      <a:noFill/>
                      <a:prstDash val="solid"/>
                    </a:lnBlToTr>
                    <a:noFill/>
                  </a:tcPr>
                </a:tc>
                <a:tc>
                  <a:txBody>
                    <a:bodyPr/>
                    <a:lstStyle>
                      <a:lvl1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chemeClr val="tx1"/>
                          </a:solidFill>
                          <a:latin typeface="Arial"/>
                          <a:sym typeface="Arial"/>
                        </a:defRPr>
                      </a:lvl9pPr>
                    </a:lstStyle>
                    <a:p>
                      <a:pPr marL="457200" lvl="0" indent="-304800" algn="l" rtl="0">
                        <a:spcBef>
                          <a:spcPts val="0"/>
                        </a:spcBef>
                        <a:spcAft>
                          <a:spcPts val="0"/>
                        </a:spcAft>
                        <a:buClr>
                          <a:schemeClr val="accent2"/>
                        </a:buClr>
                        <a:buSzPts val="1200"/>
                        <a:buFont typeface="Outfit Light"/>
                        <a:buChar char="●"/>
                      </a:pPr>
                      <a:r>
                        <a:rPr lang="en" sz="1400" dirty="0">
                          <a:solidFill>
                            <a:srgbClr val="5E3407"/>
                          </a:solidFill>
                          <a:latin typeface="Livvic" pitchFamily="2" charset="77"/>
                          <a:ea typeface="Outfit Light"/>
                          <a:cs typeface="Outfit Light"/>
                          <a:sym typeface="Outfit Light"/>
                        </a:rPr>
                        <a:t>The hive survived every simulation with great results</a:t>
                      </a:r>
                      <a:endParaRPr sz="1400" dirty="0">
                        <a:solidFill>
                          <a:srgbClr val="5E3407"/>
                        </a:solidFill>
                        <a:latin typeface="Livvic" pitchFamily="2" charset="77"/>
                        <a:ea typeface="Outfit Light"/>
                        <a:cs typeface="Outfit Light"/>
                        <a:sym typeface="Outfit Light"/>
                      </a:endParaRPr>
                    </a:p>
                  </a:txBody>
                  <a:tcPr marL="91425" marR="91425" marT="91425" marB="91425">
                    <a:lnL w="9525" cap="flat" cmpd="sng">
                      <a:solidFill>
                        <a:srgbClr val="916A43"/>
                      </a:solidFill>
                      <a:prstDash val="dot"/>
                      <a:round/>
                      <a:headEnd type="none" w="sm" len="sm"/>
                      <a:tailEnd type="none" w="sm" len="sm"/>
                    </a:lnL>
                    <a:lnR w="9525" cap="flat" cmpd="sng" algn="ctr">
                      <a:solidFill>
                        <a:srgbClr val="916A43"/>
                      </a:solidFill>
                      <a:prstDash val="dot"/>
                      <a:round/>
                      <a:headEnd type="none" w="sm" len="sm"/>
                      <a:tailEnd type="none" w="sm" len="sm"/>
                    </a:lnR>
                    <a:lnT w="9525" cap="flat" cmpd="sng">
                      <a:solidFill>
                        <a:srgbClr val="916A43"/>
                      </a:solidFill>
                      <a:prstDash val="dot"/>
                      <a:round/>
                      <a:headEnd type="none" w="sm" len="sm"/>
                      <a:tailEnd type="none" w="sm" len="sm"/>
                    </a:lnT>
                    <a:lnB w="9525" cap="flat" cmpd="sng">
                      <a:solidFill>
                        <a:srgbClr val="916A43">
                          <a:alpha val="0"/>
                        </a:srgbClr>
                      </a:solidFill>
                      <a:prstDash val="dot"/>
                      <a:round/>
                      <a:headEnd type="none" w="sm" len="sm"/>
                      <a:tailEnd type="none" w="sm" len="sm"/>
                    </a:lnB>
                    <a:lnTlToBr w="12700" cmpd="sng">
                      <a:noFill/>
                      <a:prstDash val="solid"/>
                    </a:lnTlToBr>
                    <a:lnBlToTr w="12700" cmpd="sng">
                      <a:noFill/>
                      <a:prstDash val="solid"/>
                    </a:lnBlToTr>
                    <a:noFill/>
                  </a:tcPr>
                </a:tc>
                <a:tc>
                  <a:txBody>
                    <a:bodyPr/>
                    <a:lstStyle/>
                    <a:p>
                      <a:pPr marL="457200" marR="0" lvl="0" indent="-304800" algn="l" defTabSz="914400" rtl="0" eaLnBrk="1" fontAlgn="auto" latinLnBrk="0" hangingPunct="1">
                        <a:lnSpc>
                          <a:spcPct val="100000"/>
                        </a:lnSpc>
                        <a:spcBef>
                          <a:spcPts val="0"/>
                        </a:spcBef>
                        <a:spcAft>
                          <a:spcPts val="0"/>
                        </a:spcAft>
                        <a:buClr>
                          <a:schemeClr val="accent2"/>
                        </a:buClr>
                        <a:buSzPts val="1200"/>
                        <a:buFont typeface="Outfit Light"/>
                        <a:buChar char="●"/>
                        <a:tabLst/>
                        <a:defRPr/>
                      </a:pPr>
                      <a:r>
                        <a:rPr lang="en-GB" sz="1400" dirty="0">
                          <a:solidFill>
                            <a:srgbClr val="5E3407"/>
                          </a:solidFill>
                          <a:latin typeface="Livvic" pitchFamily="2" charset="77"/>
                          <a:ea typeface="Outfit Light"/>
                          <a:cs typeface="Outfit Light"/>
                          <a:sym typeface="Outfit Light"/>
                        </a:rPr>
                        <a:t>The hive survived every simulation with great results</a:t>
                      </a:r>
                    </a:p>
                    <a:p>
                      <a:pPr marL="457200" lvl="0" indent="-304800" algn="l" rtl="0">
                        <a:spcBef>
                          <a:spcPts val="0"/>
                        </a:spcBef>
                        <a:spcAft>
                          <a:spcPts val="0"/>
                        </a:spcAft>
                        <a:buClr>
                          <a:schemeClr val="accent2"/>
                        </a:buClr>
                        <a:buSzPts val="1200"/>
                        <a:buFont typeface="Outfit Light"/>
                        <a:buChar char="●"/>
                      </a:pPr>
                      <a:endParaRPr sz="1400" dirty="0">
                        <a:solidFill>
                          <a:srgbClr val="5E3407"/>
                        </a:solidFill>
                        <a:latin typeface="Livvic" pitchFamily="2" charset="77"/>
                        <a:ea typeface="Outfit Light"/>
                        <a:cs typeface="Outfit Light"/>
                        <a:sym typeface="Outfit Light"/>
                      </a:endParaRPr>
                    </a:p>
                  </a:txBody>
                  <a:tcPr marL="91425" marR="91425" marT="91425" marB="91425">
                    <a:lnL w="9525" cap="flat" cmpd="sng">
                      <a:solidFill>
                        <a:srgbClr val="916A43"/>
                      </a:solidFill>
                      <a:prstDash val="dot"/>
                      <a:round/>
                      <a:headEnd type="none" w="sm" len="sm"/>
                      <a:tailEnd type="none" w="sm" len="sm"/>
                    </a:lnL>
                    <a:lnR w="9525" cap="flat" cmpd="sng">
                      <a:solidFill>
                        <a:srgbClr val="916A43">
                          <a:alpha val="0"/>
                        </a:srgbClr>
                      </a:solidFill>
                      <a:prstDash val="dot"/>
                      <a:round/>
                      <a:headEnd type="none" w="sm" len="sm"/>
                      <a:tailEnd type="none" w="sm" len="sm"/>
                    </a:lnR>
                    <a:lnT w="9525" cap="flat" cmpd="sng" algn="ctr">
                      <a:solidFill>
                        <a:srgbClr val="916A43"/>
                      </a:solidFill>
                      <a:prstDash val="dot"/>
                      <a:round/>
                      <a:headEnd type="none" w="sm" len="sm"/>
                      <a:tailEnd type="none" w="sm" len="sm"/>
                    </a:lnT>
                    <a:lnB w="9525" cap="flat" cmpd="sng">
                      <a:solidFill>
                        <a:srgbClr val="916A43">
                          <a:alpha val="0"/>
                        </a:srgbClr>
                      </a:solidFill>
                      <a:prstDash val="dot"/>
                      <a:round/>
                      <a:headEnd type="none" w="sm" len="sm"/>
                      <a:tailEnd type="none" w="sm" len="sm"/>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22241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ALL NURSE BEES</a:t>
            </a:r>
            <a:endParaRPr b="1" dirty="0">
              <a:solidFill>
                <a:srgbClr val="5E3407"/>
              </a:solidFill>
            </a:endParaRPr>
          </a:p>
        </p:txBody>
      </p:sp>
      <p:pic>
        <p:nvPicPr>
          <p:cNvPr id="975" name="Picture 974" descr="A screenshot of a graph&#10;&#10;Description automatically generated">
            <a:extLst>
              <a:ext uri="{FF2B5EF4-FFF2-40B4-BE49-F238E27FC236}">
                <a16:creationId xmlns:a16="http://schemas.microsoft.com/office/drawing/2014/main" id="{EC931A39-74D5-3BE5-9932-80A34AA6AFE0}"/>
              </a:ext>
            </a:extLst>
          </p:cNvPr>
          <p:cNvPicPr>
            <a:picLocks noChangeAspect="1"/>
          </p:cNvPicPr>
          <p:nvPr/>
        </p:nvPicPr>
        <p:blipFill>
          <a:blip r:embed="rId3"/>
          <a:stretch>
            <a:fillRect/>
          </a:stretch>
        </p:blipFill>
        <p:spPr>
          <a:xfrm>
            <a:off x="2126974" y="1067226"/>
            <a:ext cx="4890052" cy="3980630"/>
          </a:xfrm>
          <a:prstGeom prst="rect">
            <a:avLst/>
          </a:prstGeom>
        </p:spPr>
      </p:pic>
      <p:sp>
        <p:nvSpPr>
          <p:cNvPr id="19" name="Google Shape;1212;p39">
            <a:extLst>
              <a:ext uri="{FF2B5EF4-FFF2-40B4-BE49-F238E27FC236}">
                <a16:creationId xmlns:a16="http://schemas.microsoft.com/office/drawing/2014/main" id="{7A020033-00D0-C038-0F42-80EBFCA009CA}"/>
              </a:ext>
            </a:extLst>
          </p:cNvPr>
          <p:cNvSpPr/>
          <p:nvPr/>
        </p:nvSpPr>
        <p:spPr>
          <a:xfrm>
            <a:off x="1384273" y="589120"/>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20" name="Google Shape;380;p40">
            <a:extLst>
              <a:ext uri="{FF2B5EF4-FFF2-40B4-BE49-F238E27FC236}">
                <a16:creationId xmlns:a16="http://schemas.microsoft.com/office/drawing/2014/main" id="{3A444A27-1E10-34B7-6AB7-9B12E991D04A}"/>
              </a:ext>
            </a:extLst>
          </p:cNvPr>
          <p:cNvSpPr/>
          <p:nvPr/>
        </p:nvSpPr>
        <p:spPr>
          <a:xfrm>
            <a:off x="979697" y="444599"/>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21" name="Google Shape;946;p32">
            <a:extLst>
              <a:ext uri="{FF2B5EF4-FFF2-40B4-BE49-F238E27FC236}">
                <a16:creationId xmlns:a16="http://schemas.microsoft.com/office/drawing/2014/main" id="{CDAF45C4-0302-C34A-B8D0-84882B0D781D}"/>
              </a:ext>
            </a:extLst>
          </p:cNvPr>
          <p:cNvSpPr/>
          <p:nvPr/>
        </p:nvSpPr>
        <p:spPr>
          <a:xfrm>
            <a:off x="989927" y="445025"/>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3" name="Google Shape;1063;p34">
            <a:extLst>
              <a:ext uri="{FF2B5EF4-FFF2-40B4-BE49-F238E27FC236}">
                <a16:creationId xmlns:a16="http://schemas.microsoft.com/office/drawing/2014/main" id="{3FB37BA2-401D-0BEF-C40F-10F428147F00}"/>
              </a:ext>
            </a:extLst>
          </p:cNvPr>
          <p:cNvGrpSpPr/>
          <p:nvPr/>
        </p:nvGrpSpPr>
        <p:grpSpPr>
          <a:xfrm>
            <a:off x="1162181" y="550168"/>
            <a:ext cx="363505" cy="411061"/>
            <a:chOff x="2707560" y="2495160"/>
            <a:chExt cx="478800" cy="541440"/>
          </a:xfrm>
        </p:grpSpPr>
        <p:sp>
          <p:nvSpPr>
            <p:cNvPr id="4" name="Google Shape;1064;p34">
              <a:extLst>
                <a:ext uri="{FF2B5EF4-FFF2-40B4-BE49-F238E27FC236}">
                  <a16:creationId xmlns:a16="http://schemas.microsoft.com/office/drawing/2014/main" id="{2912715B-9DE7-5BB0-6D0A-227DE03FFFB2}"/>
                </a:ext>
              </a:extLst>
            </p:cNvPr>
            <p:cNvSpPr/>
            <p:nvPr/>
          </p:nvSpPr>
          <p:spPr>
            <a:xfrm>
              <a:off x="2707560" y="2495160"/>
              <a:ext cx="478800" cy="541440"/>
            </a:xfrm>
            <a:custGeom>
              <a:avLst/>
              <a:gdLst/>
              <a:ahLst/>
              <a:cxnLst/>
              <a:rect l="l" t="t" r="r" b="b"/>
              <a:pathLst>
                <a:path w="1330" h="1504" extrusionOk="0">
                  <a:moveTo>
                    <a:pt x="944" y="1441"/>
                  </a:moveTo>
                  <a:lnTo>
                    <a:pt x="882" y="1459"/>
                  </a:lnTo>
                  <a:lnTo>
                    <a:pt x="698" y="716"/>
                  </a:lnTo>
                  <a:cubicBezTo>
                    <a:pt x="673" y="615"/>
                    <a:pt x="730" y="511"/>
                    <a:pt x="826" y="485"/>
                  </a:cubicBezTo>
                  <a:lnTo>
                    <a:pt x="893" y="466"/>
                  </a:lnTo>
                  <a:cubicBezTo>
                    <a:pt x="909" y="462"/>
                    <a:pt x="924" y="461"/>
                    <a:pt x="939" y="461"/>
                  </a:cubicBezTo>
                  <a:cubicBezTo>
                    <a:pt x="1019" y="461"/>
                    <a:pt x="1092" y="517"/>
                    <a:pt x="1114" y="602"/>
                  </a:cubicBezTo>
                  <a:lnTo>
                    <a:pt x="1207" y="972"/>
                  </a:lnTo>
                  <a:cubicBezTo>
                    <a:pt x="1257" y="1178"/>
                    <a:pt x="1139" y="1388"/>
                    <a:pt x="944" y="1441"/>
                  </a:cubicBezTo>
                  <a:moveTo>
                    <a:pt x="662" y="1413"/>
                  </a:moveTo>
                  <a:cubicBezTo>
                    <a:pt x="614" y="1413"/>
                    <a:pt x="566" y="1405"/>
                    <a:pt x="519" y="1388"/>
                  </a:cubicBezTo>
                  <a:lnTo>
                    <a:pt x="553" y="1255"/>
                  </a:lnTo>
                  <a:cubicBezTo>
                    <a:pt x="556" y="1243"/>
                    <a:pt x="550" y="1231"/>
                    <a:pt x="538" y="1228"/>
                  </a:cubicBezTo>
                  <a:cubicBezTo>
                    <a:pt x="527" y="1224"/>
                    <a:pt x="515" y="1232"/>
                    <a:pt x="513" y="1243"/>
                  </a:cubicBezTo>
                  <a:lnTo>
                    <a:pt x="458" y="1459"/>
                  </a:lnTo>
                  <a:lnTo>
                    <a:pt x="396" y="1441"/>
                  </a:lnTo>
                  <a:cubicBezTo>
                    <a:pt x="302" y="1416"/>
                    <a:pt x="222" y="1353"/>
                    <a:pt x="173" y="1264"/>
                  </a:cubicBezTo>
                  <a:cubicBezTo>
                    <a:pt x="123" y="1175"/>
                    <a:pt x="111" y="1072"/>
                    <a:pt x="135" y="972"/>
                  </a:cubicBezTo>
                  <a:lnTo>
                    <a:pt x="227" y="602"/>
                  </a:lnTo>
                  <a:cubicBezTo>
                    <a:pt x="253" y="501"/>
                    <a:pt x="352" y="441"/>
                    <a:pt x="448" y="466"/>
                  </a:cubicBezTo>
                  <a:lnTo>
                    <a:pt x="514" y="485"/>
                  </a:lnTo>
                  <a:cubicBezTo>
                    <a:pt x="610" y="511"/>
                    <a:pt x="669" y="615"/>
                    <a:pt x="643" y="716"/>
                  </a:cubicBezTo>
                  <a:lnTo>
                    <a:pt x="536" y="1150"/>
                  </a:lnTo>
                  <a:cubicBezTo>
                    <a:pt x="533" y="1162"/>
                    <a:pt x="539" y="1174"/>
                    <a:pt x="551" y="1176"/>
                  </a:cubicBezTo>
                  <a:cubicBezTo>
                    <a:pt x="562" y="1180"/>
                    <a:pt x="574" y="1172"/>
                    <a:pt x="576" y="1162"/>
                  </a:cubicBezTo>
                  <a:lnTo>
                    <a:pt x="670" y="782"/>
                  </a:lnTo>
                  <a:lnTo>
                    <a:pt x="820" y="1383"/>
                  </a:lnTo>
                  <a:cubicBezTo>
                    <a:pt x="770" y="1403"/>
                    <a:pt x="717" y="1413"/>
                    <a:pt x="662" y="1413"/>
                  </a:cubicBezTo>
                  <a:moveTo>
                    <a:pt x="1309" y="1456"/>
                  </a:moveTo>
                  <a:lnTo>
                    <a:pt x="1293" y="1456"/>
                  </a:lnTo>
                  <a:cubicBezTo>
                    <a:pt x="1278" y="1456"/>
                    <a:pt x="1266" y="1445"/>
                    <a:pt x="1262" y="1431"/>
                  </a:cubicBezTo>
                  <a:lnTo>
                    <a:pt x="1247" y="1337"/>
                  </a:lnTo>
                  <a:cubicBezTo>
                    <a:pt x="1242" y="1313"/>
                    <a:pt x="1227" y="1292"/>
                    <a:pt x="1205" y="1283"/>
                  </a:cubicBezTo>
                  <a:cubicBezTo>
                    <a:pt x="1257" y="1188"/>
                    <a:pt x="1275" y="1074"/>
                    <a:pt x="1247" y="962"/>
                  </a:cubicBezTo>
                  <a:lnTo>
                    <a:pt x="1162" y="621"/>
                  </a:lnTo>
                  <a:lnTo>
                    <a:pt x="1203" y="603"/>
                  </a:lnTo>
                  <a:cubicBezTo>
                    <a:pt x="1226" y="594"/>
                    <a:pt x="1242" y="573"/>
                    <a:pt x="1247" y="547"/>
                  </a:cubicBezTo>
                  <a:lnTo>
                    <a:pt x="1262" y="453"/>
                  </a:lnTo>
                  <a:cubicBezTo>
                    <a:pt x="1266" y="438"/>
                    <a:pt x="1278" y="427"/>
                    <a:pt x="1293" y="427"/>
                  </a:cubicBezTo>
                  <a:lnTo>
                    <a:pt x="1309" y="427"/>
                  </a:lnTo>
                  <a:cubicBezTo>
                    <a:pt x="1321" y="427"/>
                    <a:pt x="1330" y="418"/>
                    <a:pt x="1330" y="406"/>
                  </a:cubicBezTo>
                  <a:cubicBezTo>
                    <a:pt x="1330" y="393"/>
                    <a:pt x="1321" y="383"/>
                    <a:pt x="1309" y="383"/>
                  </a:cubicBezTo>
                  <a:lnTo>
                    <a:pt x="1293" y="383"/>
                  </a:lnTo>
                  <a:cubicBezTo>
                    <a:pt x="1257" y="383"/>
                    <a:pt x="1228" y="410"/>
                    <a:pt x="1222" y="446"/>
                  </a:cubicBezTo>
                  <a:lnTo>
                    <a:pt x="1205" y="539"/>
                  </a:lnTo>
                  <a:cubicBezTo>
                    <a:pt x="1204" y="550"/>
                    <a:pt x="1196" y="558"/>
                    <a:pt x="1188" y="562"/>
                  </a:cubicBezTo>
                  <a:lnTo>
                    <a:pt x="1151" y="578"/>
                  </a:lnTo>
                  <a:cubicBezTo>
                    <a:pt x="1128" y="502"/>
                    <a:pt x="1070" y="447"/>
                    <a:pt x="1001" y="426"/>
                  </a:cubicBezTo>
                  <a:cubicBezTo>
                    <a:pt x="982" y="383"/>
                    <a:pt x="947" y="345"/>
                    <a:pt x="901" y="314"/>
                  </a:cubicBezTo>
                  <a:cubicBezTo>
                    <a:pt x="887" y="306"/>
                    <a:pt x="878" y="290"/>
                    <a:pt x="878" y="271"/>
                  </a:cubicBezTo>
                  <a:lnTo>
                    <a:pt x="878" y="271"/>
                  </a:lnTo>
                  <a:cubicBezTo>
                    <a:pt x="878" y="262"/>
                    <a:pt x="878" y="253"/>
                    <a:pt x="876" y="245"/>
                  </a:cubicBezTo>
                  <a:lnTo>
                    <a:pt x="934" y="219"/>
                  </a:lnTo>
                  <a:cubicBezTo>
                    <a:pt x="957" y="210"/>
                    <a:pt x="972" y="189"/>
                    <a:pt x="977" y="163"/>
                  </a:cubicBezTo>
                  <a:lnTo>
                    <a:pt x="993" y="70"/>
                  </a:lnTo>
                  <a:cubicBezTo>
                    <a:pt x="996" y="54"/>
                    <a:pt x="1009" y="44"/>
                    <a:pt x="1023" y="44"/>
                  </a:cubicBezTo>
                  <a:lnTo>
                    <a:pt x="1039" y="44"/>
                  </a:lnTo>
                  <a:cubicBezTo>
                    <a:pt x="1051" y="44"/>
                    <a:pt x="1059" y="34"/>
                    <a:pt x="1059" y="22"/>
                  </a:cubicBezTo>
                  <a:cubicBezTo>
                    <a:pt x="1059" y="10"/>
                    <a:pt x="1051" y="0"/>
                    <a:pt x="1039" y="0"/>
                  </a:cubicBezTo>
                  <a:lnTo>
                    <a:pt x="1023" y="0"/>
                  </a:lnTo>
                  <a:cubicBezTo>
                    <a:pt x="988" y="0"/>
                    <a:pt x="958" y="26"/>
                    <a:pt x="952" y="62"/>
                  </a:cubicBezTo>
                  <a:lnTo>
                    <a:pt x="935" y="155"/>
                  </a:lnTo>
                  <a:cubicBezTo>
                    <a:pt x="934" y="166"/>
                    <a:pt x="928" y="174"/>
                    <a:pt x="917" y="178"/>
                  </a:cubicBezTo>
                  <a:lnTo>
                    <a:pt x="858" y="205"/>
                  </a:lnTo>
                  <a:cubicBezTo>
                    <a:pt x="845" y="183"/>
                    <a:pt x="826" y="165"/>
                    <a:pt x="802" y="150"/>
                  </a:cubicBezTo>
                  <a:cubicBezTo>
                    <a:pt x="792" y="143"/>
                    <a:pt x="779" y="147"/>
                    <a:pt x="773" y="158"/>
                  </a:cubicBezTo>
                  <a:cubicBezTo>
                    <a:pt x="768" y="169"/>
                    <a:pt x="770" y="182"/>
                    <a:pt x="780" y="189"/>
                  </a:cubicBezTo>
                  <a:cubicBezTo>
                    <a:pt x="816" y="210"/>
                    <a:pt x="836" y="241"/>
                    <a:pt x="836" y="271"/>
                  </a:cubicBezTo>
                  <a:lnTo>
                    <a:pt x="836" y="271"/>
                  </a:lnTo>
                  <a:cubicBezTo>
                    <a:pt x="836" y="305"/>
                    <a:pt x="853" y="335"/>
                    <a:pt x="878" y="353"/>
                  </a:cubicBezTo>
                  <a:cubicBezTo>
                    <a:pt x="907" y="370"/>
                    <a:pt x="930" y="393"/>
                    <a:pt x="947" y="417"/>
                  </a:cubicBezTo>
                  <a:cubicBezTo>
                    <a:pt x="926" y="415"/>
                    <a:pt x="905" y="418"/>
                    <a:pt x="883" y="423"/>
                  </a:cubicBezTo>
                  <a:lnTo>
                    <a:pt x="816" y="442"/>
                  </a:lnTo>
                  <a:cubicBezTo>
                    <a:pt x="749" y="461"/>
                    <a:pt x="698" y="509"/>
                    <a:pt x="670" y="570"/>
                  </a:cubicBezTo>
                  <a:cubicBezTo>
                    <a:pt x="643" y="509"/>
                    <a:pt x="591" y="461"/>
                    <a:pt x="526" y="442"/>
                  </a:cubicBezTo>
                  <a:lnTo>
                    <a:pt x="458" y="423"/>
                  </a:lnTo>
                  <a:cubicBezTo>
                    <a:pt x="432" y="417"/>
                    <a:pt x="404" y="414"/>
                    <a:pt x="378" y="418"/>
                  </a:cubicBezTo>
                  <a:cubicBezTo>
                    <a:pt x="395" y="393"/>
                    <a:pt x="418" y="371"/>
                    <a:pt x="448" y="353"/>
                  </a:cubicBezTo>
                  <a:cubicBezTo>
                    <a:pt x="474" y="335"/>
                    <a:pt x="490" y="305"/>
                    <a:pt x="490" y="271"/>
                  </a:cubicBezTo>
                  <a:lnTo>
                    <a:pt x="490" y="271"/>
                  </a:lnTo>
                  <a:cubicBezTo>
                    <a:pt x="490" y="210"/>
                    <a:pt x="569" y="158"/>
                    <a:pt x="662" y="158"/>
                  </a:cubicBezTo>
                  <a:cubicBezTo>
                    <a:pt x="676" y="158"/>
                    <a:pt x="690" y="158"/>
                    <a:pt x="703" y="161"/>
                  </a:cubicBezTo>
                  <a:cubicBezTo>
                    <a:pt x="714" y="162"/>
                    <a:pt x="725" y="154"/>
                    <a:pt x="727" y="142"/>
                  </a:cubicBezTo>
                  <a:cubicBezTo>
                    <a:pt x="728" y="130"/>
                    <a:pt x="721" y="120"/>
                    <a:pt x="709" y="117"/>
                  </a:cubicBezTo>
                  <a:cubicBezTo>
                    <a:pt x="694" y="114"/>
                    <a:pt x="679" y="114"/>
                    <a:pt x="662" y="114"/>
                  </a:cubicBezTo>
                  <a:cubicBezTo>
                    <a:pt x="607" y="114"/>
                    <a:pt x="555" y="129"/>
                    <a:pt x="514" y="157"/>
                  </a:cubicBezTo>
                  <a:cubicBezTo>
                    <a:pt x="495" y="170"/>
                    <a:pt x="480" y="186"/>
                    <a:pt x="468" y="203"/>
                  </a:cubicBezTo>
                  <a:lnTo>
                    <a:pt x="413" y="178"/>
                  </a:lnTo>
                  <a:cubicBezTo>
                    <a:pt x="403" y="174"/>
                    <a:pt x="396" y="166"/>
                    <a:pt x="394" y="155"/>
                  </a:cubicBezTo>
                  <a:lnTo>
                    <a:pt x="378" y="62"/>
                  </a:lnTo>
                  <a:cubicBezTo>
                    <a:pt x="372" y="26"/>
                    <a:pt x="342" y="0"/>
                    <a:pt x="307" y="0"/>
                  </a:cubicBezTo>
                  <a:lnTo>
                    <a:pt x="291" y="0"/>
                  </a:lnTo>
                  <a:cubicBezTo>
                    <a:pt x="279" y="0"/>
                    <a:pt x="269" y="10"/>
                    <a:pt x="269" y="22"/>
                  </a:cubicBezTo>
                  <a:cubicBezTo>
                    <a:pt x="269" y="34"/>
                    <a:pt x="279" y="44"/>
                    <a:pt x="291" y="44"/>
                  </a:cubicBezTo>
                  <a:lnTo>
                    <a:pt x="307" y="44"/>
                  </a:lnTo>
                  <a:cubicBezTo>
                    <a:pt x="321" y="44"/>
                    <a:pt x="334" y="54"/>
                    <a:pt x="337" y="70"/>
                  </a:cubicBezTo>
                  <a:lnTo>
                    <a:pt x="353" y="163"/>
                  </a:lnTo>
                  <a:cubicBezTo>
                    <a:pt x="357" y="189"/>
                    <a:pt x="373" y="210"/>
                    <a:pt x="396" y="219"/>
                  </a:cubicBezTo>
                  <a:lnTo>
                    <a:pt x="451" y="243"/>
                  </a:lnTo>
                  <a:cubicBezTo>
                    <a:pt x="449" y="253"/>
                    <a:pt x="448" y="262"/>
                    <a:pt x="448" y="271"/>
                  </a:cubicBezTo>
                  <a:lnTo>
                    <a:pt x="448" y="271"/>
                  </a:lnTo>
                  <a:cubicBezTo>
                    <a:pt x="448" y="290"/>
                    <a:pt x="439" y="306"/>
                    <a:pt x="425" y="314"/>
                  </a:cubicBezTo>
                  <a:cubicBezTo>
                    <a:pt x="377" y="346"/>
                    <a:pt x="342" y="386"/>
                    <a:pt x="323" y="431"/>
                  </a:cubicBezTo>
                  <a:cubicBezTo>
                    <a:pt x="260" y="457"/>
                    <a:pt x="210" y="511"/>
                    <a:pt x="189" y="582"/>
                  </a:cubicBezTo>
                  <a:lnTo>
                    <a:pt x="143" y="562"/>
                  </a:lnTo>
                  <a:cubicBezTo>
                    <a:pt x="134" y="558"/>
                    <a:pt x="126" y="550"/>
                    <a:pt x="125" y="539"/>
                  </a:cubicBezTo>
                  <a:lnTo>
                    <a:pt x="108" y="446"/>
                  </a:lnTo>
                  <a:cubicBezTo>
                    <a:pt x="102" y="410"/>
                    <a:pt x="72" y="383"/>
                    <a:pt x="37" y="383"/>
                  </a:cubicBezTo>
                  <a:lnTo>
                    <a:pt x="21" y="383"/>
                  </a:lnTo>
                  <a:cubicBezTo>
                    <a:pt x="9" y="383"/>
                    <a:pt x="0" y="393"/>
                    <a:pt x="0" y="406"/>
                  </a:cubicBezTo>
                  <a:cubicBezTo>
                    <a:pt x="0" y="418"/>
                    <a:pt x="9" y="427"/>
                    <a:pt x="21" y="427"/>
                  </a:cubicBezTo>
                  <a:lnTo>
                    <a:pt x="37" y="427"/>
                  </a:lnTo>
                  <a:cubicBezTo>
                    <a:pt x="52" y="427"/>
                    <a:pt x="64" y="438"/>
                    <a:pt x="66" y="453"/>
                  </a:cubicBezTo>
                  <a:lnTo>
                    <a:pt x="83" y="547"/>
                  </a:lnTo>
                  <a:cubicBezTo>
                    <a:pt x="88" y="573"/>
                    <a:pt x="104" y="594"/>
                    <a:pt x="126" y="603"/>
                  </a:cubicBezTo>
                  <a:lnTo>
                    <a:pt x="178" y="626"/>
                  </a:lnTo>
                  <a:lnTo>
                    <a:pt x="94" y="962"/>
                  </a:lnTo>
                  <a:cubicBezTo>
                    <a:pt x="68" y="1068"/>
                    <a:pt x="82" y="1180"/>
                    <a:pt x="132" y="1277"/>
                  </a:cubicBezTo>
                  <a:lnTo>
                    <a:pt x="125" y="1281"/>
                  </a:lnTo>
                  <a:cubicBezTo>
                    <a:pt x="103" y="1292"/>
                    <a:pt x="88" y="1312"/>
                    <a:pt x="83" y="1337"/>
                  </a:cubicBezTo>
                  <a:lnTo>
                    <a:pt x="66" y="1431"/>
                  </a:lnTo>
                  <a:cubicBezTo>
                    <a:pt x="64" y="1445"/>
                    <a:pt x="52" y="1456"/>
                    <a:pt x="37" y="1456"/>
                  </a:cubicBezTo>
                  <a:lnTo>
                    <a:pt x="21" y="1456"/>
                  </a:lnTo>
                  <a:cubicBezTo>
                    <a:pt x="9" y="1456"/>
                    <a:pt x="0" y="1467"/>
                    <a:pt x="0" y="1479"/>
                  </a:cubicBezTo>
                  <a:cubicBezTo>
                    <a:pt x="0" y="1491"/>
                    <a:pt x="9" y="1500"/>
                    <a:pt x="21" y="1500"/>
                  </a:cubicBezTo>
                  <a:lnTo>
                    <a:pt x="37" y="1500"/>
                  </a:lnTo>
                  <a:cubicBezTo>
                    <a:pt x="72" y="1500"/>
                    <a:pt x="102" y="1475"/>
                    <a:pt x="108" y="1439"/>
                  </a:cubicBezTo>
                  <a:lnTo>
                    <a:pt x="125" y="1345"/>
                  </a:lnTo>
                  <a:cubicBezTo>
                    <a:pt x="126" y="1335"/>
                    <a:pt x="134" y="1325"/>
                    <a:pt x="143" y="1321"/>
                  </a:cubicBezTo>
                  <a:cubicBezTo>
                    <a:pt x="144" y="1321"/>
                    <a:pt x="154" y="1315"/>
                    <a:pt x="154" y="1315"/>
                  </a:cubicBezTo>
                  <a:cubicBezTo>
                    <a:pt x="210" y="1399"/>
                    <a:pt x="291" y="1459"/>
                    <a:pt x="386" y="1484"/>
                  </a:cubicBezTo>
                  <a:lnTo>
                    <a:pt x="453" y="1503"/>
                  </a:lnTo>
                  <a:cubicBezTo>
                    <a:pt x="456" y="1504"/>
                    <a:pt x="460" y="1504"/>
                    <a:pt x="462" y="1504"/>
                  </a:cubicBezTo>
                  <a:cubicBezTo>
                    <a:pt x="479" y="1504"/>
                    <a:pt x="494" y="1492"/>
                    <a:pt x="498" y="1475"/>
                  </a:cubicBezTo>
                  <a:lnTo>
                    <a:pt x="509" y="1431"/>
                  </a:lnTo>
                  <a:cubicBezTo>
                    <a:pt x="558" y="1448"/>
                    <a:pt x="610" y="1457"/>
                    <a:pt x="662" y="1457"/>
                  </a:cubicBezTo>
                  <a:cubicBezTo>
                    <a:pt x="721" y="1457"/>
                    <a:pt x="777" y="1447"/>
                    <a:pt x="831" y="1427"/>
                  </a:cubicBezTo>
                  <a:lnTo>
                    <a:pt x="843" y="1475"/>
                  </a:lnTo>
                  <a:cubicBezTo>
                    <a:pt x="845" y="1485"/>
                    <a:pt x="851" y="1493"/>
                    <a:pt x="860" y="1499"/>
                  </a:cubicBezTo>
                  <a:cubicBezTo>
                    <a:pt x="865" y="1503"/>
                    <a:pt x="872" y="1504"/>
                    <a:pt x="878" y="1504"/>
                  </a:cubicBezTo>
                  <a:cubicBezTo>
                    <a:pt x="882" y="1504"/>
                    <a:pt x="884" y="1504"/>
                    <a:pt x="888" y="1503"/>
                  </a:cubicBezTo>
                  <a:lnTo>
                    <a:pt x="955" y="1484"/>
                  </a:lnTo>
                  <a:cubicBezTo>
                    <a:pt x="1051" y="1459"/>
                    <a:pt x="1129" y="1399"/>
                    <a:pt x="1182" y="1320"/>
                  </a:cubicBezTo>
                  <a:lnTo>
                    <a:pt x="1188" y="1321"/>
                  </a:lnTo>
                  <a:cubicBezTo>
                    <a:pt x="1196" y="1325"/>
                    <a:pt x="1204" y="1335"/>
                    <a:pt x="1205" y="1345"/>
                  </a:cubicBezTo>
                  <a:lnTo>
                    <a:pt x="1222" y="1439"/>
                  </a:lnTo>
                  <a:cubicBezTo>
                    <a:pt x="1228" y="1475"/>
                    <a:pt x="1257" y="1500"/>
                    <a:pt x="1293" y="1500"/>
                  </a:cubicBezTo>
                  <a:lnTo>
                    <a:pt x="1309" y="1500"/>
                  </a:lnTo>
                  <a:cubicBezTo>
                    <a:pt x="1321" y="1500"/>
                    <a:pt x="1330" y="1491"/>
                    <a:pt x="1330" y="1479"/>
                  </a:cubicBezTo>
                  <a:cubicBezTo>
                    <a:pt x="1330" y="1467"/>
                    <a:pt x="1321" y="1456"/>
                    <a:pt x="1309" y="14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 name="Google Shape;1065;p34">
              <a:extLst>
                <a:ext uri="{FF2B5EF4-FFF2-40B4-BE49-F238E27FC236}">
                  <a16:creationId xmlns:a16="http://schemas.microsoft.com/office/drawing/2014/main" id="{8D030436-3810-2022-81B6-08D57F20A8A1}"/>
                </a:ext>
              </a:extLst>
            </p:cNvPr>
            <p:cNvSpPr/>
            <p:nvPr/>
          </p:nvSpPr>
          <p:spPr>
            <a:xfrm>
              <a:off x="2814480" y="2693520"/>
              <a:ext cx="71640" cy="75240"/>
            </a:xfrm>
            <a:custGeom>
              <a:avLst/>
              <a:gdLst/>
              <a:ahLst/>
              <a:cxnLst/>
              <a:rect l="l" t="t" r="r" b="b"/>
              <a:pathLst>
                <a:path w="199" h="209" extrusionOk="0">
                  <a:moveTo>
                    <a:pt x="100" y="44"/>
                  </a:moveTo>
                  <a:cubicBezTo>
                    <a:pt x="132" y="44"/>
                    <a:pt x="158" y="71"/>
                    <a:pt x="158" y="104"/>
                  </a:cubicBezTo>
                  <a:cubicBezTo>
                    <a:pt x="158" y="137"/>
                    <a:pt x="132" y="165"/>
                    <a:pt x="100" y="165"/>
                  </a:cubicBezTo>
                  <a:cubicBezTo>
                    <a:pt x="67" y="165"/>
                    <a:pt x="42" y="137"/>
                    <a:pt x="42" y="104"/>
                  </a:cubicBezTo>
                  <a:cubicBezTo>
                    <a:pt x="42" y="71"/>
                    <a:pt x="67" y="44"/>
                    <a:pt x="100" y="44"/>
                  </a:cubicBezTo>
                  <a:moveTo>
                    <a:pt x="100" y="209"/>
                  </a:moveTo>
                  <a:cubicBezTo>
                    <a:pt x="155" y="209"/>
                    <a:pt x="199" y="163"/>
                    <a:pt x="199" y="104"/>
                  </a:cubicBezTo>
                  <a:cubicBezTo>
                    <a:pt x="199" y="47"/>
                    <a:pt x="155" y="0"/>
                    <a:pt x="100" y="0"/>
                  </a:cubicBezTo>
                  <a:cubicBezTo>
                    <a:pt x="45" y="0"/>
                    <a:pt x="0" y="47"/>
                    <a:pt x="0" y="104"/>
                  </a:cubicBezTo>
                  <a:cubicBezTo>
                    <a:pt x="0" y="163"/>
                    <a:pt x="45" y="209"/>
                    <a:pt x="100" y="209"/>
                  </a:cubicBezTo>
                  <a:close/>
                </a:path>
              </a:pathLst>
            </a:custGeom>
            <a:solidFill>
              <a:schemeClr val="dk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 name="Google Shape;1066;p34">
              <a:extLst>
                <a:ext uri="{FF2B5EF4-FFF2-40B4-BE49-F238E27FC236}">
                  <a16:creationId xmlns:a16="http://schemas.microsoft.com/office/drawing/2014/main" id="{8E151129-3510-B1B5-730E-A2FC56B60DA6}"/>
                </a:ext>
              </a:extLst>
            </p:cNvPr>
            <p:cNvSpPr/>
            <p:nvPr/>
          </p:nvSpPr>
          <p:spPr>
            <a:xfrm>
              <a:off x="2839320" y="2792520"/>
              <a:ext cx="54360" cy="56880"/>
            </a:xfrm>
            <a:custGeom>
              <a:avLst/>
              <a:gdLst/>
              <a:ahLst/>
              <a:cxnLst/>
              <a:rect l="l" t="t" r="r" b="b"/>
              <a:pathLst>
                <a:path w="151" h="158" extrusionOk="0">
                  <a:moveTo>
                    <a:pt x="75" y="114"/>
                  </a:moveTo>
                  <a:cubicBezTo>
                    <a:pt x="57" y="114"/>
                    <a:pt x="42" y="98"/>
                    <a:pt x="42" y="80"/>
                  </a:cubicBezTo>
                  <a:cubicBezTo>
                    <a:pt x="42" y="60"/>
                    <a:pt x="57" y="44"/>
                    <a:pt x="75" y="44"/>
                  </a:cubicBezTo>
                  <a:cubicBezTo>
                    <a:pt x="94" y="44"/>
                    <a:pt x="109" y="60"/>
                    <a:pt x="109" y="80"/>
                  </a:cubicBezTo>
                  <a:cubicBezTo>
                    <a:pt x="109" y="98"/>
                    <a:pt x="94" y="114"/>
                    <a:pt x="75" y="114"/>
                  </a:cubicBezTo>
                  <a:moveTo>
                    <a:pt x="75" y="0"/>
                  </a:moveTo>
                  <a:cubicBezTo>
                    <a:pt x="33" y="0"/>
                    <a:pt x="0" y="36"/>
                    <a:pt x="0" y="80"/>
                  </a:cubicBezTo>
                  <a:cubicBezTo>
                    <a:pt x="0" y="122"/>
                    <a:pt x="33" y="158"/>
                    <a:pt x="75" y="158"/>
                  </a:cubicBezTo>
                  <a:cubicBezTo>
                    <a:pt x="116" y="158"/>
                    <a:pt x="151" y="122"/>
                    <a:pt x="151" y="80"/>
                  </a:cubicBezTo>
                  <a:cubicBezTo>
                    <a:pt x="151" y="36"/>
                    <a:pt x="116" y="0"/>
                    <a:pt x="75" y="0"/>
                  </a:cubicBez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 name="Google Shape;1067;p34">
              <a:extLst>
                <a:ext uri="{FF2B5EF4-FFF2-40B4-BE49-F238E27FC236}">
                  <a16:creationId xmlns:a16="http://schemas.microsoft.com/office/drawing/2014/main" id="{5E187FA7-D1F2-A402-B249-BA95F9334741}"/>
                </a:ext>
              </a:extLst>
            </p:cNvPr>
            <p:cNvSpPr/>
            <p:nvPr/>
          </p:nvSpPr>
          <p:spPr>
            <a:xfrm>
              <a:off x="2777040" y="2845080"/>
              <a:ext cx="54360" cy="57240"/>
            </a:xfrm>
            <a:custGeom>
              <a:avLst/>
              <a:gdLst/>
              <a:ahLst/>
              <a:cxnLst/>
              <a:rect l="l" t="t" r="r" b="b"/>
              <a:pathLst>
                <a:path w="151" h="159" extrusionOk="0">
                  <a:moveTo>
                    <a:pt x="76" y="115"/>
                  </a:moveTo>
                  <a:cubicBezTo>
                    <a:pt x="57" y="115"/>
                    <a:pt x="42" y="99"/>
                    <a:pt x="42" y="79"/>
                  </a:cubicBezTo>
                  <a:cubicBezTo>
                    <a:pt x="42" y="60"/>
                    <a:pt x="57" y="44"/>
                    <a:pt x="76" y="44"/>
                  </a:cubicBezTo>
                  <a:cubicBezTo>
                    <a:pt x="94" y="44"/>
                    <a:pt x="109" y="60"/>
                    <a:pt x="109" y="79"/>
                  </a:cubicBezTo>
                  <a:cubicBezTo>
                    <a:pt x="109" y="99"/>
                    <a:pt x="94" y="115"/>
                    <a:pt x="76" y="115"/>
                  </a:cubicBezTo>
                  <a:moveTo>
                    <a:pt x="151" y="79"/>
                  </a:moveTo>
                  <a:cubicBezTo>
                    <a:pt x="151" y="36"/>
                    <a:pt x="117" y="0"/>
                    <a:pt x="76" y="0"/>
                  </a:cubicBezTo>
                  <a:cubicBezTo>
                    <a:pt x="34" y="0"/>
                    <a:pt x="0" y="36"/>
                    <a:pt x="0" y="79"/>
                  </a:cubicBezTo>
                  <a:cubicBezTo>
                    <a:pt x="0" y="123"/>
                    <a:pt x="34" y="159"/>
                    <a:pt x="76" y="159"/>
                  </a:cubicBezTo>
                  <a:cubicBezTo>
                    <a:pt x="117" y="159"/>
                    <a:pt x="151" y="123"/>
                    <a:pt x="151" y="79"/>
                  </a:cubicBezTo>
                  <a:close/>
                </a:path>
              </a:pathLst>
            </a:custGeom>
            <a:solidFill>
              <a:schemeClr val="dk1"/>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 name="Google Shape;1068;p34">
              <a:extLst>
                <a:ext uri="{FF2B5EF4-FFF2-40B4-BE49-F238E27FC236}">
                  <a16:creationId xmlns:a16="http://schemas.microsoft.com/office/drawing/2014/main" id="{18EA2A93-E58B-573A-3BC2-AE3C172CB9D2}"/>
                </a:ext>
              </a:extLst>
            </p:cNvPr>
            <p:cNvSpPr/>
            <p:nvPr/>
          </p:nvSpPr>
          <p:spPr>
            <a:xfrm>
              <a:off x="2812320" y="2916360"/>
              <a:ext cx="54360" cy="56880"/>
            </a:xfrm>
            <a:custGeom>
              <a:avLst/>
              <a:gdLst/>
              <a:ahLst/>
              <a:cxnLst/>
              <a:rect l="l" t="t" r="r" b="b"/>
              <a:pathLst>
                <a:path w="151" h="158" extrusionOk="0">
                  <a:moveTo>
                    <a:pt x="75" y="114"/>
                  </a:moveTo>
                  <a:cubicBezTo>
                    <a:pt x="57" y="114"/>
                    <a:pt x="42" y="98"/>
                    <a:pt x="42" y="79"/>
                  </a:cubicBezTo>
                  <a:cubicBezTo>
                    <a:pt x="42" y="59"/>
                    <a:pt x="57" y="43"/>
                    <a:pt x="75" y="43"/>
                  </a:cubicBezTo>
                  <a:cubicBezTo>
                    <a:pt x="94" y="43"/>
                    <a:pt x="108" y="59"/>
                    <a:pt x="108" y="79"/>
                  </a:cubicBezTo>
                  <a:cubicBezTo>
                    <a:pt x="108" y="98"/>
                    <a:pt x="94" y="114"/>
                    <a:pt x="75" y="114"/>
                  </a:cubicBezTo>
                  <a:moveTo>
                    <a:pt x="75" y="0"/>
                  </a:moveTo>
                  <a:cubicBezTo>
                    <a:pt x="33" y="0"/>
                    <a:pt x="0" y="36"/>
                    <a:pt x="0" y="79"/>
                  </a:cubicBezTo>
                  <a:cubicBezTo>
                    <a:pt x="0" y="122"/>
                    <a:pt x="33" y="158"/>
                    <a:pt x="75" y="158"/>
                  </a:cubicBezTo>
                  <a:cubicBezTo>
                    <a:pt x="117" y="158"/>
                    <a:pt x="151" y="122"/>
                    <a:pt x="151" y="79"/>
                  </a:cubicBezTo>
                  <a:cubicBezTo>
                    <a:pt x="151" y="36"/>
                    <a:pt x="117" y="0"/>
                    <a:pt x="75" y="0"/>
                  </a:cubicBez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 name="Google Shape;1069;p34">
              <a:extLst>
                <a:ext uri="{FF2B5EF4-FFF2-40B4-BE49-F238E27FC236}">
                  <a16:creationId xmlns:a16="http://schemas.microsoft.com/office/drawing/2014/main" id="{C896D103-C294-1223-DDE4-8C951E0E11F9}"/>
                </a:ext>
              </a:extLst>
            </p:cNvPr>
            <p:cNvSpPr/>
            <p:nvPr/>
          </p:nvSpPr>
          <p:spPr>
            <a:xfrm>
              <a:off x="3010320" y="2693520"/>
              <a:ext cx="71640" cy="75240"/>
            </a:xfrm>
            <a:custGeom>
              <a:avLst/>
              <a:gdLst/>
              <a:ahLst/>
              <a:cxnLst/>
              <a:rect l="l" t="t" r="r" b="b"/>
              <a:pathLst>
                <a:path w="199" h="209" extrusionOk="0">
                  <a:moveTo>
                    <a:pt x="99" y="44"/>
                  </a:moveTo>
                  <a:cubicBezTo>
                    <a:pt x="131" y="44"/>
                    <a:pt x="158" y="71"/>
                    <a:pt x="158" y="104"/>
                  </a:cubicBezTo>
                  <a:cubicBezTo>
                    <a:pt x="158" y="137"/>
                    <a:pt x="131" y="165"/>
                    <a:pt x="99" y="165"/>
                  </a:cubicBezTo>
                  <a:cubicBezTo>
                    <a:pt x="68" y="165"/>
                    <a:pt x="42" y="137"/>
                    <a:pt x="42" y="104"/>
                  </a:cubicBezTo>
                  <a:cubicBezTo>
                    <a:pt x="42" y="71"/>
                    <a:pt x="68" y="44"/>
                    <a:pt x="99" y="44"/>
                  </a:cubicBezTo>
                  <a:moveTo>
                    <a:pt x="99" y="209"/>
                  </a:moveTo>
                  <a:cubicBezTo>
                    <a:pt x="155" y="209"/>
                    <a:pt x="199" y="163"/>
                    <a:pt x="199" y="104"/>
                  </a:cubicBezTo>
                  <a:cubicBezTo>
                    <a:pt x="199" y="47"/>
                    <a:pt x="155" y="0"/>
                    <a:pt x="99" y="0"/>
                  </a:cubicBezTo>
                  <a:cubicBezTo>
                    <a:pt x="45" y="0"/>
                    <a:pt x="0" y="47"/>
                    <a:pt x="0" y="104"/>
                  </a:cubicBezTo>
                  <a:cubicBezTo>
                    <a:pt x="0" y="163"/>
                    <a:pt x="45" y="209"/>
                    <a:pt x="99" y="209"/>
                  </a:cubicBezTo>
                  <a:close/>
                </a:path>
              </a:pathLst>
            </a:custGeom>
            <a:solidFill>
              <a:schemeClr val="dk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 name="Google Shape;1070;p34">
              <a:extLst>
                <a:ext uri="{FF2B5EF4-FFF2-40B4-BE49-F238E27FC236}">
                  <a16:creationId xmlns:a16="http://schemas.microsoft.com/office/drawing/2014/main" id="{51DAE462-E8C6-2C7F-160D-B2C0B40E2564}"/>
                </a:ext>
              </a:extLst>
            </p:cNvPr>
            <p:cNvSpPr/>
            <p:nvPr/>
          </p:nvSpPr>
          <p:spPr>
            <a:xfrm>
              <a:off x="3003120" y="2792520"/>
              <a:ext cx="54360" cy="56880"/>
            </a:xfrm>
            <a:custGeom>
              <a:avLst/>
              <a:gdLst/>
              <a:ahLst/>
              <a:cxnLst/>
              <a:rect l="l" t="t" r="r" b="b"/>
              <a:pathLst>
                <a:path w="151" h="158" extrusionOk="0">
                  <a:moveTo>
                    <a:pt x="42" y="80"/>
                  </a:moveTo>
                  <a:cubicBezTo>
                    <a:pt x="42" y="60"/>
                    <a:pt x="57" y="44"/>
                    <a:pt x="76" y="44"/>
                  </a:cubicBezTo>
                  <a:cubicBezTo>
                    <a:pt x="94" y="44"/>
                    <a:pt x="109" y="60"/>
                    <a:pt x="109" y="80"/>
                  </a:cubicBezTo>
                  <a:cubicBezTo>
                    <a:pt x="109" y="98"/>
                    <a:pt x="94" y="114"/>
                    <a:pt x="76" y="114"/>
                  </a:cubicBezTo>
                  <a:cubicBezTo>
                    <a:pt x="57" y="114"/>
                    <a:pt x="42" y="98"/>
                    <a:pt x="42" y="80"/>
                  </a:cubicBezTo>
                  <a:moveTo>
                    <a:pt x="151" y="80"/>
                  </a:moveTo>
                  <a:cubicBezTo>
                    <a:pt x="151" y="36"/>
                    <a:pt x="117" y="0"/>
                    <a:pt x="76" y="0"/>
                  </a:cubicBezTo>
                  <a:cubicBezTo>
                    <a:pt x="34" y="0"/>
                    <a:pt x="0" y="36"/>
                    <a:pt x="0" y="80"/>
                  </a:cubicBezTo>
                  <a:cubicBezTo>
                    <a:pt x="0" y="122"/>
                    <a:pt x="34" y="158"/>
                    <a:pt x="76" y="158"/>
                  </a:cubicBezTo>
                  <a:cubicBezTo>
                    <a:pt x="117" y="158"/>
                    <a:pt x="151" y="122"/>
                    <a:pt x="151" y="80"/>
                  </a:cubicBez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 name="Google Shape;1071;p34">
              <a:extLst>
                <a:ext uri="{FF2B5EF4-FFF2-40B4-BE49-F238E27FC236}">
                  <a16:creationId xmlns:a16="http://schemas.microsoft.com/office/drawing/2014/main" id="{272289D8-0ACD-4FDF-7BC5-11997F0D01DD}"/>
                </a:ext>
              </a:extLst>
            </p:cNvPr>
            <p:cNvSpPr/>
            <p:nvPr/>
          </p:nvSpPr>
          <p:spPr>
            <a:xfrm>
              <a:off x="3065040" y="2845080"/>
              <a:ext cx="54360" cy="57240"/>
            </a:xfrm>
            <a:custGeom>
              <a:avLst/>
              <a:gdLst/>
              <a:ahLst/>
              <a:cxnLst/>
              <a:rect l="l" t="t" r="r" b="b"/>
              <a:pathLst>
                <a:path w="151" h="159" extrusionOk="0">
                  <a:moveTo>
                    <a:pt x="75" y="115"/>
                  </a:moveTo>
                  <a:cubicBezTo>
                    <a:pt x="58" y="115"/>
                    <a:pt x="42" y="99"/>
                    <a:pt x="42" y="79"/>
                  </a:cubicBezTo>
                  <a:cubicBezTo>
                    <a:pt x="42" y="60"/>
                    <a:pt x="58" y="44"/>
                    <a:pt x="75" y="44"/>
                  </a:cubicBezTo>
                  <a:cubicBezTo>
                    <a:pt x="94" y="44"/>
                    <a:pt x="110" y="60"/>
                    <a:pt x="110" y="79"/>
                  </a:cubicBezTo>
                  <a:cubicBezTo>
                    <a:pt x="110" y="99"/>
                    <a:pt x="94" y="115"/>
                    <a:pt x="75" y="115"/>
                  </a:cubicBezTo>
                  <a:moveTo>
                    <a:pt x="75" y="0"/>
                  </a:moveTo>
                  <a:cubicBezTo>
                    <a:pt x="33" y="0"/>
                    <a:pt x="0" y="36"/>
                    <a:pt x="0" y="79"/>
                  </a:cubicBezTo>
                  <a:cubicBezTo>
                    <a:pt x="0" y="123"/>
                    <a:pt x="33" y="159"/>
                    <a:pt x="75" y="159"/>
                  </a:cubicBezTo>
                  <a:cubicBezTo>
                    <a:pt x="117" y="159"/>
                    <a:pt x="151" y="123"/>
                    <a:pt x="151" y="79"/>
                  </a:cubicBezTo>
                  <a:cubicBezTo>
                    <a:pt x="151" y="36"/>
                    <a:pt x="117" y="0"/>
                    <a:pt x="75" y="0"/>
                  </a:cubicBezTo>
                  <a:close/>
                </a:path>
              </a:pathLst>
            </a:custGeom>
            <a:solidFill>
              <a:schemeClr val="dk1"/>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 name="Google Shape;1072;p34">
              <a:extLst>
                <a:ext uri="{FF2B5EF4-FFF2-40B4-BE49-F238E27FC236}">
                  <a16:creationId xmlns:a16="http://schemas.microsoft.com/office/drawing/2014/main" id="{456E0B52-0FA7-E034-DA0D-0D387F5B0F42}"/>
                </a:ext>
              </a:extLst>
            </p:cNvPr>
            <p:cNvSpPr/>
            <p:nvPr/>
          </p:nvSpPr>
          <p:spPr>
            <a:xfrm>
              <a:off x="3030120" y="2916360"/>
              <a:ext cx="54360" cy="56880"/>
            </a:xfrm>
            <a:custGeom>
              <a:avLst/>
              <a:gdLst/>
              <a:ahLst/>
              <a:cxnLst/>
              <a:rect l="l" t="t" r="r" b="b"/>
              <a:pathLst>
                <a:path w="151" h="158" extrusionOk="0">
                  <a:moveTo>
                    <a:pt x="76" y="114"/>
                  </a:moveTo>
                  <a:cubicBezTo>
                    <a:pt x="57" y="114"/>
                    <a:pt x="42" y="98"/>
                    <a:pt x="42" y="79"/>
                  </a:cubicBezTo>
                  <a:cubicBezTo>
                    <a:pt x="42" y="59"/>
                    <a:pt x="57" y="43"/>
                    <a:pt x="76" y="43"/>
                  </a:cubicBezTo>
                  <a:cubicBezTo>
                    <a:pt x="94" y="43"/>
                    <a:pt x="109" y="59"/>
                    <a:pt x="109" y="79"/>
                  </a:cubicBezTo>
                  <a:cubicBezTo>
                    <a:pt x="109" y="98"/>
                    <a:pt x="94" y="114"/>
                    <a:pt x="76" y="114"/>
                  </a:cubicBezTo>
                  <a:moveTo>
                    <a:pt x="76" y="0"/>
                  </a:moveTo>
                  <a:cubicBezTo>
                    <a:pt x="34" y="0"/>
                    <a:pt x="0" y="36"/>
                    <a:pt x="0" y="79"/>
                  </a:cubicBezTo>
                  <a:cubicBezTo>
                    <a:pt x="0" y="122"/>
                    <a:pt x="34" y="158"/>
                    <a:pt x="76" y="158"/>
                  </a:cubicBezTo>
                  <a:cubicBezTo>
                    <a:pt x="118" y="158"/>
                    <a:pt x="151" y="122"/>
                    <a:pt x="151" y="79"/>
                  </a:cubicBezTo>
                  <a:cubicBezTo>
                    <a:pt x="151" y="36"/>
                    <a:pt x="118" y="0"/>
                    <a:pt x="76" y="0"/>
                  </a:cubicBez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 name="Google Shape;1073;p34">
              <a:extLst>
                <a:ext uri="{FF2B5EF4-FFF2-40B4-BE49-F238E27FC236}">
                  <a16:creationId xmlns:a16="http://schemas.microsoft.com/office/drawing/2014/main" id="{13CD5784-4ED9-5198-9ED3-2A718FAC29F3}"/>
                </a:ext>
              </a:extLst>
            </p:cNvPr>
            <p:cNvSpPr/>
            <p:nvPr/>
          </p:nvSpPr>
          <p:spPr>
            <a:xfrm>
              <a:off x="2796840" y="2792520"/>
              <a:ext cx="15120" cy="15840"/>
            </a:xfrm>
            <a:custGeom>
              <a:avLst/>
              <a:gdLst/>
              <a:ahLst/>
              <a:cxnLst/>
              <a:rect l="l" t="t" r="r" b="b"/>
              <a:pathLst>
                <a:path w="42" h="44" extrusionOk="0">
                  <a:moveTo>
                    <a:pt x="21" y="0"/>
                  </a:moveTo>
                  <a:cubicBezTo>
                    <a:pt x="33" y="0"/>
                    <a:pt x="42" y="10"/>
                    <a:pt x="42" y="22"/>
                  </a:cubicBezTo>
                  <a:cubicBezTo>
                    <a:pt x="42" y="34"/>
                    <a:pt x="33" y="44"/>
                    <a:pt x="21" y="44"/>
                  </a:cubicBezTo>
                  <a:cubicBezTo>
                    <a:pt x="9" y="44"/>
                    <a:pt x="0" y="34"/>
                    <a:pt x="0" y="22"/>
                  </a:cubicBezTo>
                  <a:cubicBezTo>
                    <a:pt x="0" y="10"/>
                    <a:pt x="9"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 name="Google Shape;1074;p34">
              <a:extLst>
                <a:ext uri="{FF2B5EF4-FFF2-40B4-BE49-F238E27FC236}">
                  <a16:creationId xmlns:a16="http://schemas.microsoft.com/office/drawing/2014/main" id="{F1A8D657-0EC0-E87A-087E-487E61332303}"/>
                </a:ext>
              </a:extLst>
            </p:cNvPr>
            <p:cNvSpPr/>
            <p:nvPr/>
          </p:nvSpPr>
          <p:spPr>
            <a:xfrm>
              <a:off x="2851200" y="2878200"/>
              <a:ext cx="15480" cy="15840"/>
            </a:xfrm>
            <a:custGeom>
              <a:avLst/>
              <a:gdLst/>
              <a:ahLst/>
              <a:cxnLst/>
              <a:rect l="l" t="t" r="r" b="b"/>
              <a:pathLst>
                <a:path w="43" h="44" extrusionOk="0">
                  <a:moveTo>
                    <a:pt x="21" y="0"/>
                  </a:moveTo>
                  <a:cubicBezTo>
                    <a:pt x="10" y="0"/>
                    <a:pt x="0" y="10"/>
                    <a:pt x="0" y="22"/>
                  </a:cubicBezTo>
                  <a:cubicBezTo>
                    <a:pt x="0" y="35"/>
                    <a:pt x="10" y="44"/>
                    <a:pt x="21" y="44"/>
                  </a:cubicBezTo>
                  <a:cubicBezTo>
                    <a:pt x="33" y="44"/>
                    <a:pt x="43" y="35"/>
                    <a:pt x="43" y="22"/>
                  </a:cubicBezTo>
                  <a:cubicBezTo>
                    <a:pt x="43" y="10"/>
                    <a:pt x="33"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 name="Google Shape;1075;p34">
              <a:extLst>
                <a:ext uri="{FF2B5EF4-FFF2-40B4-BE49-F238E27FC236}">
                  <a16:creationId xmlns:a16="http://schemas.microsoft.com/office/drawing/2014/main" id="{A0FAFB6F-315D-A1C5-7956-77E3D5F8B4BE}"/>
                </a:ext>
              </a:extLst>
            </p:cNvPr>
            <p:cNvSpPr/>
            <p:nvPr/>
          </p:nvSpPr>
          <p:spPr>
            <a:xfrm>
              <a:off x="2897640" y="2761560"/>
              <a:ext cx="15120" cy="15840"/>
            </a:xfrm>
            <a:custGeom>
              <a:avLst/>
              <a:gdLst/>
              <a:ahLst/>
              <a:cxnLst/>
              <a:rect l="l" t="t" r="r" b="b"/>
              <a:pathLst>
                <a:path w="42" h="44" extrusionOk="0">
                  <a:moveTo>
                    <a:pt x="22" y="0"/>
                  </a:moveTo>
                  <a:cubicBezTo>
                    <a:pt x="33" y="0"/>
                    <a:pt x="42" y="10"/>
                    <a:pt x="42" y="22"/>
                  </a:cubicBezTo>
                  <a:cubicBezTo>
                    <a:pt x="42" y="34"/>
                    <a:pt x="33" y="44"/>
                    <a:pt x="22" y="44"/>
                  </a:cubicBezTo>
                  <a:cubicBezTo>
                    <a:pt x="10" y="44"/>
                    <a:pt x="0" y="34"/>
                    <a:pt x="0" y="22"/>
                  </a:cubicBezTo>
                  <a:cubicBezTo>
                    <a:pt x="0" y="10"/>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 name="Google Shape;1076;p34">
              <a:extLst>
                <a:ext uri="{FF2B5EF4-FFF2-40B4-BE49-F238E27FC236}">
                  <a16:creationId xmlns:a16="http://schemas.microsoft.com/office/drawing/2014/main" id="{8421B008-102F-B95B-142C-D9D4ADC52FC6}"/>
                </a:ext>
              </a:extLst>
            </p:cNvPr>
            <p:cNvSpPr/>
            <p:nvPr/>
          </p:nvSpPr>
          <p:spPr>
            <a:xfrm>
              <a:off x="3084840" y="2792520"/>
              <a:ext cx="15120" cy="15840"/>
            </a:xfrm>
            <a:custGeom>
              <a:avLst/>
              <a:gdLst/>
              <a:ahLst/>
              <a:cxnLst/>
              <a:rect l="l" t="t" r="r" b="b"/>
              <a:pathLst>
                <a:path w="42" h="44" extrusionOk="0">
                  <a:moveTo>
                    <a:pt x="20" y="44"/>
                  </a:moveTo>
                  <a:cubicBezTo>
                    <a:pt x="32" y="44"/>
                    <a:pt x="42" y="34"/>
                    <a:pt x="42" y="22"/>
                  </a:cubicBezTo>
                  <a:cubicBezTo>
                    <a:pt x="42" y="10"/>
                    <a:pt x="32" y="0"/>
                    <a:pt x="20" y="0"/>
                  </a:cubicBezTo>
                  <a:cubicBezTo>
                    <a:pt x="9" y="0"/>
                    <a:pt x="0" y="10"/>
                    <a:pt x="0" y="22"/>
                  </a:cubicBezTo>
                  <a:cubicBezTo>
                    <a:pt x="0" y="34"/>
                    <a:pt x="9" y="44"/>
                    <a:pt x="20" y="4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 name="Google Shape;1077;p34">
              <a:extLst>
                <a:ext uri="{FF2B5EF4-FFF2-40B4-BE49-F238E27FC236}">
                  <a16:creationId xmlns:a16="http://schemas.microsoft.com/office/drawing/2014/main" id="{2A18C190-4304-EA9D-DBAC-321C6DCE57D6}"/>
                </a:ext>
              </a:extLst>
            </p:cNvPr>
            <p:cNvSpPr/>
            <p:nvPr/>
          </p:nvSpPr>
          <p:spPr>
            <a:xfrm>
              <a:off x="3030120" y="2878200"/>
              <a:ext cx="15120" cy="15840"/>
            </a:xfrm>
            <a:custGeom>
              <a:avLst/>
              <a:gdLst/>
              <a:ahLst/>
              <a:cxnLst/>
              <a:rect l="l" t="t" r="r" b="b"/>
              <a:pathLst>
                <a:path w="42" h="44" extrusionOk="0">
                  <a:moveTo>
                    <a:pt x="21" y="0"/>
                  </a:moveTo>
                  <a:cubicBezTo>
                    <a:pt x="33" y="0"/>
                    <a:pt x="42" y="11"/>
                    <a:pt x="42" y="23"/>
                  </a:cubicBezTo>
                  <a:cubicBezTo>
                    <a:pt x="42" y="35"/>
                    <a:pt x="33" y="44"/>
                    <a:pt x="21" y="44"/>
                  </a:cubicBezTo>
                  <a:cubicBezTo>
                    <a:pt x="10" y="44"/>
                    <a:pt x="0" y="35"/>
                    <a:pt x="0" y="23"/>
                  </a:cubicBezTo>
                  <a:cubicBezTo>
                    <a:pt x="0" y="11"/>
                    <a:pt x="10"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ALL NURSE BEES PT.2</a:t>
            </a:r>
            <a:endParaRPr b="1" dirty="0">
              <a:solidFill>
                <a:srgbClr val="5E3407"/>
              </a:solidFill>
            </a:endParaRPr>
          </a:p>
        </p:txBody>
      </p:sp>
      <p:pic>
        <p:nvPicPr>
          <p:cNvPr id="2" name="Picture 1" descr="A screenshot of a graph&#10;&#10;Description automatically generated">
            <a:extLst>
              <a:ext uri="{FF2B5EF4-FFF2-40B4-BE49-F238E27FC236}">
                <a16:creationId xmlns:a16="http://schemas.microsoft.com/office/drawing/2014/main" id="{5A2EEE0B-8DA9-54AA-B511-D9DC205C56AE}"/>
              </a:ext>
            </a:extLst>
          </p:cNvPr>
          <p:cNvPicPr>
            <a:picLocks noChangeAspect="1"/>
          </p:cNvPicPr>
          <p:nvPr/>
        </p:nvPicPr>
        <p:blipFill>
          <a:blip r:embed="rId3"/>
          <a:stretch>
            <a:fillRect/>
          </a:stretch>
        </p:blipFill>
        <p:spPr>
          <a:xfrm>
            <a:off x="2126974" y="1082235"/>
            <a:ext cx="4890052" cy="3965621"/>
          </a:xfrm>
          <a:prstGeom prst="rect">
            <a:avLst/>
          </a:prstGeom>
        </p:spPr>
      </p:pic>
      <p:sp>
        <p:nvSpPr>
          <p:cNvPr id="4" name="Google Shape;1212;p39">
            <a:extLst>
              <a:ext uri="{FF2B5EF4-FFF2-40B4-BE49-F238E27FC236}">
                <a16:creationId xmlns:a16="http://schemas.microsoft.com/office/drawing/2014/main" id="{88D696AD-FCB5-D713-E068-DEDB0D78470C}"/>
              </a:ext>
            </a:extLst>
          </p:cNvPr>
          <p:cNvSpPr/>
          <p:nvPr/>
        </p:nvSpPr>
        <p:spPr>
          <a:xfrm>
            <a:off x="1376423" y="604129"/>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5" name="Google Shape;380;p40">
            <a:extLst>
              <a:ext uri="{FF2B5EF4-FFF2-40B4-BE49-F238E27FC236}">
                <a16:creationId xmlns:a16="http://schemas.microsoft.com/office/drawing/2014/main" id="{5FA33E64-35BE-B4EB-F77F-0B1F3B397EA4}"/>
              </a:ext>
            </a:extLst>
          </p:cNvPr>
          <p:cNvSpPr/>
          <p:nvPr/>
        </p:nvSpPr>
        <p:spPr>
          <a:xfrm>
            <a:off x="971847" y="459608"/>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6" name="Google Shape;946;p32">
            <a:extLst>
              <a:ext uri="{FF2B5EF4-FFF2-40B4-BE49-F238E27FC236}">
                <a16:creationId xmlns:a16="http://schemas.microsoft.com/office/drawing/2014/main" id="{CD67BE9D-9930-E8BF-EC09-55110F8E6702}"/>
              </a:ext>
            </a:extLst>
          </p:cNvPr>
          <p:cNvSpPr/>
          <p:nvPr/>
        </p:nvSpPr>
        <p:spPr>
          <a:xfrm>
            <a:off x="982077" y="460034"/>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8" name="Google Shape;963;p33">
            <a:extLst>
              <a:ext uri="{FF2B5EF4-FFF2-40B4-BE49-F238E27FC236}">
                <a16:creationId xmlns:a16="http://schemas.microsoft.com/office/drawing/2014/main" id="{396E39BF-AABD-9534-1E73-18C99C56D5E6}"/>
              </a:ext>
            </a:extLst>
          </p:cNvPr>
          <p:cNvGrpSpPr/>
          <p:nvPr/>
        </p:nvGrpSpPr>
        <p:grpSpPr>
          <a:xfrm>
            <a:off x="1152840" y="565314"/>
            <a:ext cx="391383" cy="410788"/>
            <a:chOff x="7645320" y="900000"/>
            <a:chExt cx="515520" cy="541080"/>
          </a:xfrm>
        </p:grpSpPr>
        <p:sp>
          <p:nvSpPr>
            <p:cNvPr id="29" name="Google Shape;964;p33">
              <a:extLst>
                <a:ext uri="{FF2B5EF4-FFF2-40B4-BE49-F238E27FC236}">
                  <a16:creationId xmlns:a16="http://schemas.microsoft.com/office/drawing/2014/main" id="{7450C144-6AEA-B79C-0398-7C911980D64E}"/>
                </a:ext>
              </a:extLst>
            </p:cNvPr>
            <p:cNvSpPr/>
            <p:nvPr/>
          </p:nvSpPr>
          <p:spPr>
            <a:xfrm>
              <a:off x="7736400" y="1056960"/>
              <a:ext cx="296280" cy="288720"/>
            </a:xfrm>
            <a:custGeom>
              <a:avLst/>
              <a:gdLst/>
              <a:ahLst/>
              <a:cxnLst/>
              <a:rect l="l" t="t" r="r" b="b"/>
              <a:pathLst>
                <a:path w="823" h="802" extrusionOk="0">
                  <a:moveTo>
                    <a:pt x="815" y="599"/>
                  </a:moveTo>
                  <a:cubicBezTo>
                    <a:pt x="806" y="591"/>
                    <a:pt x="792" y="593"/>
                    <a:pt x="785" y="602"/>
                  </a:cubicBezTo>
                  <a:cubicBezTo>
                    <a:pt x="705" y="701"/>
                    <a:pt x="588" y="758"/>
                    <a:pt x="464" y="758"/>
                  </a:cubicBezTo>
                  <a:cubicBezTo>
                    <a:pt x="230" y="758"/>
                    <a:pt x="41" y="559"/>
                    <a:pt x="41" y="316"/>
                  </a:cubicBezTo>
                  <a:cubicBezTo>
                    <a:pt x="41" y="214"/>
                    <a:pt x="74" y="114"/>
                    <a:pt x="135" y="36"/>
                  </a:cubicBezTo>
                  <a:cubicBezTo>
                    <a:pt x="143" y="26"/>
                    <a:pt x="142" y="13"/>
                    <a:pt x="133" y="5"/>
                  </a:cubicBezTo>
                  <a:cubicBezTo>
                    <a:pt x="124" y="-3"/>
                    <a:pt x="111" y="-2"/>
                    <a:pt x="104" y="9"/>
                  </a:cubicBezTo>
                  <a:cubicBezTo>
                    <a:pt x="36" y="94"/>
                    <a:pt x="0" y="204"/>
                    <a:pt x="0" y="316"/>
                  </a:cubicBezTo>
                  <a:cubicBezTo>
                    <a:pt x="0" y="585"/>
                    <a:pt x="208" y="802"/>
                    <a:pt x="464" y="802"/>
                  </a:cubicBezTo>
                  <a:cubicBezTo>
                    <a:pt x="599" y="802"/>
                    <a:pt x="729" y="739"/>
                    <a:pt x="818" y="630"/>
                  </a:cubicBezTo>
                  <a:cubicBezTo>
                    <a:pt x="825" y="621"/>
                    <a:pt x="824" y="607"/>
                    <a:pt x="815" y="5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0" name="Google Shape;965;p33">
              <a:extLst>
                <a:ext uri="{FF2B5EF4-FFF2-40B4-BE49-F238E27FC236}">
                  <a16:creationId xmlns:a16="http://schemas.microsoft.com/office/drawing/2014/main" id="{75D3F9DD-6170-1BCC-4493-3DDB3FBBD185}"/>
                </a:ext>
              </a:extLst>
            </p:cNvPr>
            <p:cNvSpPr/>
            <p:nvPr/>
          </p:nvSpPr>
          <p:spPr>
            <a:xfrm>
              <a:off x="7793640" y="995040"/>
              <a:ext cx="276480" cy="263880"/>
            </a:xfrm>
            <a:custGeom>
              <a:avLst/>
              <a:gdLst/>
              <a:ahLst/>
              <a:cxnLst/>
              <a:rect l="l" t="t" r="r" b="b"/>
              <a:pathLst>
                <a:path w="768" h="733" extrusionOk="0">
                  <a:moveTo>
                    <a:pt x="683" y="730"/>
                  </a:moveTo>
                  <a:cubicBezTo>
                    <a:pt x="685" y="733"/>
                    <a:pt x="689" y="733"/>
                    <a:pt x="692" y="733"/>
                  </a:cubicBezTo>
                  <a:cubicBezTo>
                    <a:pt x="699" y="733"/>
                    <a:pt x="707" y="729"/>
                    <a:pt x="711" y="722"/>
                  </a:cubicBezTo>
                  <a:cubicBezTo>
                    <a:pt x="747" y="650"/>
                    <a:pt x="768" y="569"/>
                    <a:pt x="768" y="488"/>
                  </a:cubicBezTo>
                  <a:cubicBezTo>
                    <a:pt x="768" y="218"/>
                    <a:pt x="560" y="0"/>
                    <a:pt x="305" y="0"/>
                  </a:cubicBezTo>
                  <a:cubicBezTo>
                    <a:pt x="196" y="0"/>
                    <a:pt x="92" y="40"/>
                    <a:pt x="8" y="112"/>
                  </a:cubicBezTo>
                  <a:cubicBezTo>
                    <a:pt x="-1" y="120"/>
                    <a:pt x="-2" y="134"/>
                    <a:pt x="5" y="144"/>
                  </a:cubicBezTo>
                  <a:cubicBezTo>
                    <a:pt x="13" y="153"/>
                    <a:pt x="26" y="154"/>
                    <a:pt x="35" y="146"/>
                  </a:cubicBezTo>
                  <a:cubicBezTo>
                    <a:pt x="111" y="81"/>
                    <a:pt x="206" y="45"/>
                    <a:pt x="305" y="45"/>
                  </a:cubicBezTo>
                  <a:cubicBezTo>
                    <a:pt x="537" y="45"/>
                    <a:pt x="726" y="244"/>
                    <a:pt x="726" y="488"/>
                  </a:cubicBezTo>
                  <a:cubicBezTo>
                    <a:pt x="726" y="562"/>
                    <a:pt x="708" y="635"/>
                    <a:pt x="674" y="701"/>
                  </a:cubicBezTo>
                  <a:cubicBezTo>
                    <a:pt x="669" y="711"/>
                    <a:pt x="673" y="725"/>
                    <a:pt x="683" y="73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1" name="Google Shape;966;p33">
              <a:extLst>
                <a:ext uri="{FF2B5EF4-FFF2-40B4-BE49-F238E27FC236}">
                  <a16:creationId xmlns:a16="http://schemas.microsoft.com/office/drawing/2014/main" id="{7E48E1C5-ACFE-5C99-51D2-1D0C5E34E470}"/>
                </a:ext>
              </a:extLst>
            </p:cNvPr>
            <p:cNvSpPr/>
            <p:nvPr/>
          </p:nvSpPr>
          <p:spPr>
            <a:xfrm>
              <a:off x="7773840" y="1034640"/>
              <a:ext cx="258840" cy="271800"/>
            </a:xfrm>
            <a:custGeom>
              <a:avLst/>
              <a:gdLst/>
              <a:ahLst/>
              <a:cxnLst/>
              <a:rect l="l" t="t" r="r" b="b"/>
              <a:pathLst>
                <a:path w="719" h="755" extrusionOk="0">
                  <a:moveTo>
                    <a:pt x="360" y="44"/>
                  </a:moveTo>
                  <a:cubicBezTo>
                    <a:pt x="533" y="44"/>
                    <a:pt x="677" y="194"/>
                    <a:pt x="677" y="378"/>
                  </a:cubicBezTo>
                  <a:cubicBezTo>
                    <a:pt x="677" y="561"/>
                    <a:pt x="533" y="711"/>
                    <a:pt x="360" y="711"/>
                  </a:cubicBezTo>
                  <a:cubicBezTo>
                    <a:pt x="185" y="711"/>
                    <a:pt x="43" y="561"/>
                    <a:pt x="43" y="378"/>
                  </a:cubicBezTo>
                  <a:cubicBezTo>
                    <a:pt x="43" y="194"/>
                    <a:pt x="185" y="44"/>
                    <a:pt x="360" y="44"/>
                  </a:cubicBezTo>
                  <a:moveTo>
                    <a:pt x="360" y="755"/>
                  </a:moveTo>
                  <a:cubicBezTo>
                    <a:pt x="558" y="755"/>
                    <a:pt x="719" y="585"/>
                    <a:pt x="719" y="378"/>
                  </a:cubicBezTo>
                  <a:cubicBezTo>
                    <a:pt x="719" y="170"/>
                    <a:pt x="558" y="0"/>
                    <a:pt x="360" y="0"/>
                  </a:cubicBezTo>
                  <a:cubicBezTo>
                    <a:pt x="161" y="0"/>
                    <a:pt x="0" y="170"/>
                    <a:pt x="0" y="378"/>
                  </a:cubicBezTo>
                  <a:cubicBezTo>
                    <a:pt x="0" y="585"/>
                    <a:pt x="161" y="755"/>
                    <a:pt x="360" y="7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 name="Google Shape;967;p33">
              <a:extLst>
                <a:ext uri="{FF2B5EF4-FFF2-40B4-BE49-F238E27FC236}">
                  <a16:creationId xmlns:a16="http://schemas.microsoft.com/office/drawing/2014/main" id="{8A8B43F1-C53F-AEA7-E8E1-C8CF126B9D53}"/>
                </a:ext>
              </a:extLst>
            </p:cNvPr>
            <p:cNvSpPr/>
            <p:nvPr/>
          </p:nvSpPr>
          <p:spPr>
            <a:xfrm>
              <a:off x="7895520" y="900000"/>
              <a:ext cx="15120" cy="67680"/>
            </a:xfrm>
            <a:custGeom>
              <a:avLst/>
              <a:gdLst/>
              <a:ahLst/>
              <a:cxnLst/>
              <a:rect l="l" t="t" r="r" b="b"/>
              <a:pathLst>
                <a:path w="42" h="188" extrusionOk="0">
                  <a:moveTo>
                    <a:pt x="22" y="188"/>
                  </a:moveTo>
                  <a:cubicBezTo>
                    <a:pt x="33" y="188"/>
                    <a:pt x="42" y="179"/>
                    <a:pt x="42" y="167"/>
                  </a:cubicBezTo>
                  <a:lnTo>
                    <a:pt x="42" y="21"/>
                  </a:lnTo>
                  <a:cubicBezTo>
                    <a:pt x="42" y="9"/>
                    <a:pt x="33" y="0"/>
                    <a:pt x="22" y="0"/>
                  </a:cubicBezTo>
                  <a:cubicBezTo>
                    <a:pt x="9" y="0"/>
                    <a:pt x="0" y="9"/>
                    <a:pt x="0" y="21"/>
                  </a:cubicBezTo>
                  <a:lnTo>
                    <a:pt x="0" y="167"/>
                  </a:lnTo>
                  <a:cubicBezTo>
                    <a:pt x="0" y="179"/>
                    <a:pt x="9" y="188"/>
                    <a:pt x="22" y="188"/>
                  </a:cubicBezTo>
                  <a:close/>
                </a:path>
              </a:pathLst>
            </a:custGeom>
            <a:solidFill>
              <a:schemeClr val="dk1"/>
            </a:solidFill>
            <a:ln>
              <a:noFill/>
            </a:ln>
          </p:spPr>
          <p:txBody>
            <a:bodyPr spcFirstLastPara="1" wrap="square" lIns="90000" tIns="22675" rIns="90000" bIns="22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3" name="Google Shape;968;p33">
              <a:extLst>
                <a:ext uri="{FF2B5EF4-FFF2-40B4-BE49-F238E27FC236}">
                  <a16:creationId xmlns:a16="http://schemas.microsoft.com/office/drawing/2014/main" id="{4A3362A1-D7A0-AA1C-5B5D-65A608C253E2}"/>
                </a:ext>
              </a:extLst>
            </p:cNvPr>
            <p:cNvSpPr/>
            <p:nvPr/>
          </p:nvSpPr>
          <p:spPr>
            <a:xfrm>
              <a:off x="8037360" y="976680"/>
              <a:ext cx="50040" cy="52920"/>
            </a:xfrm>
            <a:custGeom>
              <a:avLst/>
              <a:gdLst/>
              <a:ahLst/>
              <a:cxnLst/>
              <a:rect l="l" t="t" r="r" b="b"/>
              <a:pathLst>
                <a:path w="139" h="147" extrusionOk="0">
                  <a:moveTo>
                    <a:pt x="21" y="147"/>
                  </a:moveTo>
                  <a:cubicBezTo>
                    <a:pt x="26" y="147"/>
                    <a:pt x="32" y="144"/>
                    <a:pt x="36" y="140"/>
                  </a:cubicBezTo>
                  <a:lnTo>
                    <a:pt x="134" y="38"/>
                  </a:lnTo>
                  <a:cubicBezTo>
                    <a:pt x="141" y="30"/>
                    <a:pt x="141" y="15"/>
                    <a:pt x="134" y="7"/>
                  </a:cubicBezTo>
                  <a:cubicBezTo>
                    <a:pt x="125" y="-2"/>
                    <a:pt x="112" y="-2"/>
                    <a:pt x="103" y="7"/>
                  </a:cubicBezTo>
                  <a:lnTo>
                    <a:pt x="6" y="109"/>
                  </a:lnTo>
                  <a:cubicBezTo>
                    <a:pt x="-2" y="117"/>
                    <a:pt x="-2" y="132"/>
                    <a:pt x="6" y="140"/>
                  </a:cubicBezTo>
                  <a:cubicBezTo>
                    <a:pt x="11" y="144"/>
                    <a:pt x="16" y="147"/>
                    <a:pt x="21" y="147"/>
                  </a:cubicBezTo>
                  <a:close/>
                </a:path>
              </a:pathLst>
            </a:custGeom>
            <a:solidFill>
              <a:schemeClr val="dk1"/>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4" name="Google Shape;969;p33">
              <a:extLst>
                <a:ext uri="{FF2B5EF4-FFF2-40B4-BE49-F238E27FC236}">
                  <a16:creationId xmlns:a16="http://schemas.microsoft.com/office/drawing/2014/main" id="{7BAFCD52-6B25-055D-56C8-FF2235C1F1BD}"/>
                </a:ext>
              </a:extLst>
            </p:cNvPr>
            <p:cNvSpPr/>
            <p:nvPr/>
          </p:nvSpPr>
          <p:spPr>
            <a:xfrm>
              <a:off x="8096040" y="1162440"/>
              <a:ext cx="64800" cy="15840"/>
            </a:xfrm>
            <a:custGeom>
              <a:avLst/>
              <a:gdLst/>
              <a:ahLst/>
              <a:cxnLst/>
              <a:rect l="l" t="t" r="r" b="b"/>
              <a:pathLst>
                <a:path w="180" h="44" extrusionOk="0">
                  <a:moveTo>
                    <a:pt x="158" y="0"/>
                  </a:moveTo>
                  <a:lnTo>
                    <a:pt x="21" y="0"/>
                  </a:lnTo>
                  <a:cubicBezTo>
                    <a:pt x="10" y="0"/>
                    <a:pt x="0" y="11"/>
                    <a:pt x="0" y="23"/>
                  </a:cubicBezTo>
                  <a:cubicBezTo>
                    <a:pt x="0" y="35"/>
                    <a:pt x="10" y="44"/>
                    <a:pt x="21" y="44"/>
                  </a:cubicBezTo>
                  <a:lnTo>
                    <a:pt x="158" y="44"/>
                  </a:lnTo>
                  <a:cubicBezTo>
                    <a:pt x="171" y="44"/>
                    <a:pt x="180" y="35"/>
                    <a:pt x="180" y="23"/>
                  </a:cubicBezTo>
                  <a:cubicBezTo>
                    <a:pt x="180" y="11"/>
                    <a:pt x="171" y="0"/>
                    <a:pt x="158"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5" name="Google Shape;970;p33">
              <a:extLst>
                <a:ext uri="{FF2B5EF4-FFF2-40B4-BE49-F238E27FC236}">
                  <a16:creationId xmlns:a16="http://schemas.microsoft.com/office/drawing/2014/main" id="{A9CA04DF-086F-1701-B0B1-058A90118138}"/>
                </a:ext>
              </a:extLst>
            </p:cNvPr>
            <p:cNvSpPr/>
            <p:nvPr/>
          </p:nvSpPr>
          <p:spPr>
            <a:xfrm>
              <a:off x="8037360" y="1311480"/>
              <a:ext cx="50040" cy="52920"/>
            </a:xfrm>
            <a:custGeom>
              <a:avLst/>
              <a:gdLst/>
              <a:ahLst/>
              <a:cxnLst/>
              <a:rect l="l" t="t" r="r" b="b"/>
              <a:pathLst>
                <a:path w="139" h="147" extrusionOk="0">
                  <a:moveTo>
                    <a:pt x="36" y="7"/>
                  </a:moveTo>
                  <a:cubicBezTo>
                    <a:pt x="27" y="-2"/>
                    <a:pt x="15" y="-2"/>
                    <a:pt x="6" y="7"/>
                  </a:cubicBezTo>
                  <a:cubicBezTo>
                    <a:pt x="-2" y="15"/>
                    <a:pt x="-2" y="30"/>
                    <a:pt x="6" y="38"/>
                  </a:cubicBezTo>
                  <a:lnTo>
                    <a:pt x="103" y="140"/>
                  </a:lnTo>
                  <a:cubicBezTo>
                    <a:pt x="107" y="144"/>
                    <a:pt x="113" y="147"/>
                    <a:pt x="119" y="147"/>
                  </a:cubicBezTo>
                  <a:cubicBezTo>
                    <a:pt x="124" y="147"/>
                    <a:pt x="129" y="144"/>
                    <a:pt x="134" y="140"/>
                  </a:cubicBezTo>
                  <a:cubicBezTo>
                    <a:pt x="141" y="132"/>
                    <a:pt x="141" y="118"/>
                    <a:pt x="134" y="110"/>
                  </a:cubicBezTo>
                  <a:lnTo>
                    <a:pt x="36" y="7"/>
                  </a:lnTo>
                  <a:close/>
                </a:path>
              </a:pathLst>
            </a:custGeom>
            <a:solidFill>
              <a:schemeClr val="dk1"/>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6" name="Google Shape;971;p33">
              <a:extLst>
                <a:ext uri="{FF2B5EF4-FFF2-40B4-BE49-F238E27FC236}">
                  <a16:creationId xmlns:a16="http://schemas.microsoft.com/office/drawing/2014/main" id="{525E269B-CC5E-E829-702B-D393C194BD06}"/>
                </a:ext>
              </a:extLst>
            </p:cNvPr>
            <p:cNvSpPr/>
            <p:nvPr/>
          </p:nvSpPr>
          <p:spPr>
            <a:xfrm>
              <a:off x="7895520" y="1373400"/>
              <a:ext cx="15120" cy="67680"/>
            </a:xfrm>
            <a:custGeom>
              <a:avLst/>
              <a:gdLst/>
              <a:ahLst/>
              <a:cxnLst/>
              <a:rect l="l" t="t" r="r" b="b"/>
              <a:pathLst>
                <a:path w="42" h="188" extrusionOk="0">
                  <a:moveTo>
                    <a:pt x="22" y="0"/>
                  </a:moveTo>
                  <a:cubicBezTo>
                    <a:pt x="9" y="0"/>
                    <a:pt x="0" y="10"/>
                    <a:pt x="0" y="22"/>
                  </a:cubicBezTo>
                  <a:lnTo>
                    <a:pt x="0" y="167"/>
                  </a:lnTo>
                  <a:cubicBezTo>
                    <a:pt x="0" y="179"/>
                    <a:pt x="9" y="188"/>
                    <a:pt x="22" y="188"/>
                  </a:cubicBezTo>
                  <a:cubicBezTo>
                    <a:pt x="33" y="188"/>
                    <a:pt x="42" y="179"/>
                    <a:pt x="42" y="167"/>
                  </a:cubicBezTo>
                  <a:lnTo>
                    <a:pt x="42" y="22"/>
                  </a:lnTo>
                  <a:cubicBezTo>
                    <a:pt x="42" y="10"/>
                    <a:pt x="33" y="0"/>
                    <a:pt x="22" y="0"/>
                  </a:cubicBezTo>
                  <a:close/>
                </a:path>
              </a:pathLst>
            </a:custGeom>
            <a:solidFill>
              <a:schemeClr val="dk1"/>
            </a:solidFill>
            <a:ln>
              <a:noFill/>
            </a:ln>
          </p:spPr>
          <p:txBody>
            <a:bodyPr spcFirstLastPara="1" wrap="square" lIns="90000" tIns="22675" rIns="90000" bIns="22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7" name="Google Shape;972;p33">
              <a:extLst>
                <a:ext uri="{FF2B5EF4-FFF2-40B4-BE49-F238E27FC236}">
                  <a16:creationId xmlns:a16="http://schemas.microsoft.com/office/drawing/2014/main" id="{E9FF096C-A13D-2E64-EC5F-FC54018E3E64}"/>
                </a:ext>
              </a:extLst>
            </p:cNvPr>
            <p:cNvSpPr/>
            <p:nvPr/>
          </p:nvSpPr>
          <p:spPr>
            <a:xfrm>
              <a:off x="7718760" y="1311480"/>
              <a:ext cx="50040" cy="52920"/>
            </a:xfrm>
            <a:custGeom>
              <a:avLst/>
              <a:gdLst/>
              <a:ahLst/>
              <a:cxnLst/>
              <a:rect l="l" t="t" r="r" b="b"/>
              <a:pathLst>
                <a:path w="139" h="147" extrusionOk="0">
                  <a:moveTo>
                    <a:pt x="103" y="7"/>
                  </a:moveTo>
                  <a:lnTo>
                    <a:pt x="5" y="110"/>
                  </a:lnTo>
                  <a:cubicBezTo>
                    <a:pt x="-2" y="118"/>
                    <a:pt x="-2" y="132"/>
                    <a:pt x="5" y="140"/>
                  </a:cubicBezTo>
                  <a:cubicBezTo>
                    <a:pt x="11" y="144"/>
                    <a:pt x="16" y="147"/>
                    <a:pt x="21" y="147"/>
                  </a:cubicBezTo>
                  <a:cubicBezTo>
                    <a:pt x="26" y="147"/>
                    <a:pt x="32" y="144"/>
                    <a:pt x="36" y="140"/>
                  </a:cubicBezTo>
                  <a:lnTo>
                    <a:pt x="134" y="38"/>
                  </a:lnTo>
                  <a:cubicBezTo>
                    <a:pt x="141" y="30"/>
                    <a:pt x="141" y="15"/>
                    <a:pt x="134" y="7"/>
                  </a:cubicBezTo>
                  <a:cubicBezTo>
                    <a:pt x="125" y="-2"/>
                    <a:pt x="112" y="-2"/>
                    <a:pt x="103" y="7"/>
                  </a:cubicBezTo>
                  <a:close/>
                </a:path>
              </a:pathLst>
            </a:custGeom>
            <a:solidFill>
              <a:schemeClr val="dk1"/>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8" name="Google Shape;973;p33">
              <a:extLst>
                <a:ext uri="{FF2B5EF4-FFF2-40B4-BE49-F238E27FC236}">
                  <a16:creationId xmlns:a16="http://schemas.microsoft.com/office/drawing/2014/main" id="{9C423B3F-485A-F136-23B0-B10BD2B8FB88}"/>
                </a:ext>
              </a:extLst>
            </p:cNvPr>
            <p:cNvSpPr/>
            <p:nvPr/>
          </p:nvSpPr>
          <p:spPr>
            <a:xfrm>
              <a:off x="7645320" y="1162440"/>
              <a:ext cx="64800" cy="16200"/>
            </a:xfrm>
            <a:custGeom>
              <a:avLst/>
              <a:gdLst/>
              <a:ahLst/>
              <a:cxnLst/>
              <a:rect l="l" t="t" r="r" b="b"/>
              <a:pathLst>
                <a:path w="180" h="45" extrusionOk="0">
                  <a:moveTo>
                    <a:pt x="180" y="23"/>
                  </a:moveTo>
                  <a:cubicBezTo>
                    <a:pt x="180" y="11"/>
                    <a:pt x="170" y="0"/>
                    <a:pt x="159" y="0"/>
                  </a:cubicBezTo>
                  <a:lnTo>
                    <a:pt x="22" y="0"/>
                  </a:lnTo>
                  <a:cubicBezTo>
                    <a:pt x="9" y="0"/>
                    <a:pt x="0" y="11"/>
                    <a:pt x="0" y="23"/>
                  </a:cubicBezTo>
                  <a:cubicBezTo>
                    <a:pt x="0" y="35"/>
                    <a:pt x="9" y="45"/>
                    <a:pt x="22" y="45"/>
                  </a:cubicBezTo>
                  <a:lnTo>
                    <a:pt x="159" y="45"/>
                  </a:lnTo>
                  <a:cubicBezTo>
                    <a:pt x="170" y="45"/>
                    <a:pt x="180" y="35"/>
                    <a:pt x="180"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 name="Google Shape;974;p33">
              <a:extLst>
                <a:ext uri="{FF2B5EF4-FFF2-40B4-BE49-F238E27FC236}">
                  <a16:creationId xmlns:a16="http://schemas.microsoft.com/office/drawing/2014/main" id="{9E989BD8-1704-1722-1CF6-C322D88FBC46}"/>
                </a:ext>
              </a:extLst>
            </p:cNvPr>
            <p:cNvSpPr/>
            <p:nvPr/>
          </p:nvSpPr>
          <p:spPr>
            <a:xfrm>
              <a:off x="7718760" y="976680"/>
              <a:ext cx="50040" cy="52920"/>
            </a:xfrm>
            <a:custGeom>
              <a:avLst/>
              <a:gdLst/>
              <a:ahLst/>
              <a:cxnLst/>
              <a:rect l="l" t="t" r="r" b="b"/>
              <a:pathLst>
                <a:path w="139" h="147" extrusionOk="0">
                  <a:moveTo>
                    <a:pt x="103" y="140"/>
                  </a:moveTo>
                  <a:cubicBezTo>
                    <a:pt x="108" y="144"/>
                    <a:pt x="113" y="147"/>
                    <a:pt x="118" y="147"/>
                  </a:cubicBezTo>
                  <a:cubicBezTo>
                    <a:pt x="123" y="147"/>
                    <a:pt x="128" y="144"/>
                    <a:pt x="134" y="140"/>
                  </a:cubicBezTo>
                  <a:cubicBezTo>
                    <a:pt x="141" y="132"/>
                    <a:pt x="141" y="117"/>
                    <a:pt x="134" y="109"/>
                  </a:cubicBezTo>
                  <a:lnTo>
                    <a:pt x="36" y="7"/>
                  </a:lnTo>
                  <a:cubicBezTo>
                    <a:pt x="27" y="-2"/>
                    <a:pt x="14" y="-2"/>
                    <a:pt x="5" y="7"/>
                  </a:cubicBezTo>
                  <a:cubicBezTo>
                    <a:pt x="-2" y="15"/>
                    <a:pt x="-2" y="30"/>
                    <a:pt x="5" y="38"/>
                  </a:cubicBezTo>
                  <a:lnTo>
                    <a:pt x="103" y="140"/>
                  </a:lnTo>
                  <a:close/>
                </a:path>
              </a:pathLst>
            </a:custGeom>
            <a:solidFill>
              <a:schemeClr val="dk1"/>
            </a:solidFill>
            <a:ln>
              <a:noFill/>
            </a:ln>
          </p:spPr>
          <p:txBody>
            <a:bodyPr spcFirstLastPara="1" wrap="square" lIns="90000" tIns="7900" rIns="90000" bIns="7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 name="Google Shape;975;p33">
              <a:extLst>
                <a:ext uri="{FF2B5EF4-FFF2-40B4-BE49-F238E27FC236}">
                  <a16:creationId xmlns:a16="http://schemas.microsoft.com/office/drawing/2014/main" id="{0E78AF61-F39D-86EF-D052-53BD76E935CF}"/>
                </a:ext>
              </a:extLst>
            </p:cNvPr>
            <p:cNvSpPr/>
            <p:nvPr/>
          </p:nvSpPr>
          <p:spPr>
            <a:xfrm>
              <a:off x="7973280" y="950400"/>
              <a:ext cx="22680" cy="34200"/>
            </a:xfrm>
            <a:custGeom>
              <a:avLst/>
              <a:gdLst/>
              <a:ahLst/>
              <a:cxnLst/>
              <a:rect l="l" t="t" r="r" b="b"/>
              <a:pathLst>
                <a:path w="63" h="95" extrusionOk="0">
                  <a:moveTo>
                    <a:pt x="12" y="92"/>
                  </a:moveTo>
                  <a:cubicBezTo>
                    <a:pt x="16" y="93"/>
                    <a:pt x="19" y="95"/>
                    <a:pt x="21" y="95"/>
                  </a:cubicBezTo>
                  <a:cubicBezTo>
                    <a:pt x="29" y="95"/>
                    <a:pt x="37" y="89"/>
                    <a:pt x="40" y="81"/>
                  </a:cubicBezTo>
                  <a:lnTo>
                    <a:pt x="61" y="31"/>
                  </a:lnTo>
                  <a:cubicBezTo>
                    <a:pt x="66" y="19"/>
                    <a:pt x="61" y="7"/>
                    <a:pt x="49" y="1"/>
                  </a:cubicBezTo>
                  <a:cubicBezTo>
                    <a:pt x="39" y="-3"/>
                    <a:pt x="26" y="3"/>
                    <a:pt x="23" y="13"/>
                  </a:cubicBezTo>
                  <a:lnTo>
                    <a:pt x="2" y="64"/>
                  </a:lnTo>
                  <a:cubicBezTo>
                    <a:pt x="-3" y="75"/>
                    <a:pt x="2" y="88"/>
                    <a:pt x="12" y="9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 name="Google Shape;976;p33">
              <a:extLst>
                <a:ext uri="{FF2B5EF4-FFF2-40B4-BE49-F238E27FC236}">
                  <a16:creationId xmlns:a16="http://schemas.microsoft.com/office/drawing/2014/main" id="{99F7E0A7-DBD7-79BC-0E96-B99B957FE602}"/>
                </a:ext>
              </a:extLst>
            </p:cNvPr>
            <p:cNvSpPr/>
            <p:nvPr/>
          </p:nvSpPr>
          <p:spPr>
            <a:xfrm>
              <a:off x="8081280" y="1075680"/>
              <a:ext cx="32400" cy="23400"/>
            </a:xfrm>
            <a:custGeom>
              <a:avLst/>
              <a:gdLst/>
              <a:ahLst/>
              <a:cxnLst/>
              <a:rect l="l" t="t" r="r" b="b"/>
              <a:pathLst>
                <a:path w="90" h="65" extrusionOk="0">
                  <a:moveTo>
                    <a:pt x="2" y="50"/>
                  </a:moveTo>
                  <a:cubicBezTo>
                    <a:pt x="5" y="60"/>
                    <a:pt x="13" y="65"/>
                    <a:pt x="21" y="65"/>
                  </a:cubicBezTo>
                  <a:cubicBezTo>
                    <a:pt x="23" y="65"/>
                    <a:pt x="26" y="64"/>
                    <a:pt x="28" y="64"/>
                  </a:cubicBezTo>
                  <a:lnTo>
                    <a:pt x="76" y="42"/>
                  </a:lnTo>
                  <a:cubicBezTo>
                    <a:pt x="88" y="38"/>
                    <a:pt x="93" y="25"/>
                    <a:pt x="88" y="14"/>
                  </a:cubicBezTo>
                  <a:cubicBezTo>
                    <a:pt x="84" y="2"/>
                    <a:pt x="71" y="-3"/>
                    <a:pt x="61" y="1"/>
                  </a:cubicBezTo>
                  <a:lnTo>
                    <a:pt x="13" y="22"/>
                  </a:lnTo>
                  <a:cubicBezTo>
                    <a:pt x="3" y="26"/>
                    <a:pt x="-3" y="40"/>
                    <a:pt x="2" y="5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 name="Google Shape;977;p33">
              <a:extLst>
                <a:ext uri="{FF2B5EF4-FFF2-40B4-BE49-F238E27FC236}">
                  <a16:creationId xmlns:a16="http://schemas.microsoft.com/office/drawing/2014/main" id="{AAEF3A7D-C338-FAC7-8444-BBDF67D8BC1A}"/>
                </a:ext>
              </a:extLst>
            </p:cNvPr>
            <p:cNvSpPr/>
            <p:nvPr/>
          </p:nvSpPr>
          <p:spPr>
            <a:xfrm>
              <a:off x="8080560" y="1244520"/>
              <a:ext cx="32040" cy="23400"/>
            </a:xfrm>
            <a:custGeom>
              <a:avLst/>
              <a:gdLst/>
              <a:ahLst/>
              <a:cxnLst/>
              <a:rect l="l" t="t" r="r" b="b"/>
              <a:pathLst>
                <a:path w="89" h="65" extrusionOk="0">
                  <a:moveTo>
                    <a:pt x="77" y="22"/>
                  </a:moveTo>
                  <a:lnTo>
                    <a:pt x="29" y="1"/>
                  </a:lnTo>
                  <a:cubicBezTo>
                    <a:pt x="18" y="-3"/>
                    <a:pt x="6" y="2"/>
                    <a:pt x="1" y="13"/>
                  </a:cubicBezTo>
                  <a:cubicBezTo>
                    <a:pt x="-3" y="24"/>
                    <a:pt x="1" y="37"/>
                    <a:pt x="13" y="42"/>
                  </a:cubicBezTo>
                  <a:lnTo>
                    <a:pt x="61" y="62"/>
                  </a:lnTo>
                  <a:cubicBezTo>
                    <a:pt x="63" y="64"/>
                    <a:pt x="66" y="65"/>
                    <a:pt x="68" y="65"/>
                  </a:cubicBezTo>
                  <a:cubicBezTo>
                    <a:pt x="77" y="65"/>
                    <a:pt x="85" y="60"/>
                    <a:pt x="87" y="52"/>
                  </a:cubicBezTo>
                  <a:cubicBezTo>
                    <a:pt x="92" y="40"/>
                    <a:pt x="87" y="28"/>
                    <a:pt x="77" y="2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 name="Google Shape;978;p33">
              <a:extLst>
                <a:ext uri="{FF2B5EF4-FFF2-40B4-BE49-F238E27FC236}">
                  <a16:creationId xmlns:a16="http://schemas.microsoft.com/office/drawing/2014/main" id="{A6B7F6B7-FDA2-03A6-8198-E10449F5749D}"/>
                </a:ext>
              </a:extLst>
            </p:cNvPr>
            <p:cNvSpPr/>
            <p:nvPr/>
          </p:nvSpPr>
          <p:spPr>
            <a:xfrm>
              <a:off x="7971480" y="1357560"/>
              <a:ext cx="21960" cy="34200"/>
            </a:xfrm>
            <a:custGeom>
              <a:avLst/>
              <a:gdLst/>
              <a:ahLst/>
              <a:cxnLst/>
              <a:rect l="l" t="t" r="r" b="b"/>
              <a:pathLst>
                <a:path w="61" h="95" extrusionOk="0">
                  <a:moveTo>
                    <a:pt x="40" y="14"/>
                  </a:moveTo>
                  <a:cubicBezTo>
                    <a:pt x="35" y="3"/>
                    <a:pt x="24" y="-2"/>
                    <a:pt x="12" y="2"/>
                  </a:cubicBezTo>
                  <a:cubicBezTo>
                    <a:pt x="2" y="7"/>
                    <a:pt x="-3" y="19"/>
                    <a:pt x="1" y="31"/>
                  </a:cubicBezTo>
                  <a:lnTo>
                    <a:pt x="20" y="81"/>
                  </a:lnTo>
                  <a:cubicBezTo>
                    <a:pt x="24" y="89"/>
                    <a:pt x="31" y="95"/>
                    <a:pt x="40" y="95"/>
                  </a:cubicBezTo>
                  <a:cubicBezTo>
                    <a:pt x="43" y="95"/>
                    <a:pt x="45" y="95"/>
                    <a:pt x="48" y="93"/>
                  </a:cubicBezTo>
                  <a:cubicBezTo>
                    <a:pt x="58" y="88"/>
                    <a:pt x="64" y="76"/>
                    <a:pt x="59" y="64"/>
                  </a:cubicBezTo>
                  <a:lnTo>
                    <a:pt x="40" y="1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4" name="Google Shape;979;p33">
              <a:extLst>
                <a:ext uri="{FF2B5EF4-FFF2-40B4-BE49-F238E27FC236}">
                  <a16:creationId xmlns:a16="http://schemas.microsoft.com/office/drawing/2014/main" id="{C6967AED-481B-FEAF-1625-ABD3B2A94DBC}"/>
                </a:ext>
              </a:extLst>
            </p:cNvPr>
            <p:cNvSpPr/>
            <p:nvPr/>
          </p:nvSpPr>
          <p:spPr>
            <a:xfrm>
              <a:off x="7810560" y="1356840"/>
              <a:ext cx="22320" cy="33840"/>
            </a:xfrm>
            <a:custGeom>
              <a:avLst/>
              <a:gdLst/>
              <a:ahLst/>
              <a:cxnLst/>
              <a:rect l="l" t="t" r="r" b="b"/>
              <a:pathLst>
                <a:path w="62" h="94" extrusionOk="0">
                  <a:moveTo>
                    <a:pt x="50" y="1"/>
                  </a:moveTo>
                  <a:cubicBezTo>
                    <a:pt x="38" y="-3"/>
                    <a:pt x="26" y="2"/>
                    <a:pt x="22" y="13"/>
                  </a:cubicBezTo>
                  <a:lnTo>
                    <a:pt x="2" y="64"/>
                  </a:lnTo>
                  <a:cubicBezTo>
                    <a:pt x="-4" y="75"/>
                    <a:pt x="2" y="87"/>
                    <a:pt x="13" y="93"/>
                  </a:cubicBezTo>
                  <a:cubicBezTo>
                    <a:pt x="16" y="94"/>
                    <a:pt x="18" y="94"/>
                    <a:pt x="21" y="94"/>
                  </a:cubicBezTo>
                  <a:cubicBezTo>
                    <a:pt x="29" y="94"/>
                    <a:pt x="37" y="89"/>
                    <a:pt x="40" y="81"/>
                  </a:cubicBezTo>
                  <a:lnTo>
                    <a:pt x="60" y="30"/>
                  </a:lnTo>
                  <a:cubicBezTo>
                    <a:pt x="65" y="20"/>
                    <a:pt x="60" y="6"/>
                    <a:pt x="5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5" name="Google Shape;980;p33">
              <a:extLst>
                <a:ext uri="{FF2B5EF4-FFF2-40B4-BE49-F238E27FC236}">
                  <a16:creationId xmlns:a16="http://schemas.microsoft.com/office/drawing/2014/main" id="{61AD1A6F-2919-3F4D-91F8-BACF74CDDCF7}"/>
                </a:ext>
              </a:extLst>
            </p:cNvPr>
            <p:cNvSpPr/>
            <p:nvPr/>
          </p:nvSpPr>
          <p:spPr>
            <a:xfrm>
              <a:off x="7692480" y="1242000"/>
              <a:ext cx="32760" cy="23400"/>
            </a:xfrm>
            <a:custGeom>
              <a:avLst/>
              <a:gdLst/>
              <a:ahLst/>
              <a:cxnLst/>
              <a:rect l="l" t="t" r="r" b="b"/>
              <a:pathLst>
                <a:path w="91" h="65" extrusionOk="0">
                  <a:moveTo>
                    <a:pt x="89" y="13"/>
                  </a:moveTo>
                  <a:cubicBezTo>
                    <a:pt x="85" y="3"/>
                    <a:pt x="72" y="-3"/>
                    <a:pt x="62" y="1"/>
                  </a:cubicBezTo>
                  <a:lnTo>
                    <a:pt x="14" y="23"/>
                  </a:lnTo>
                  <a:cubicBezTo>
                    <a:pt x="2" y="27"/>
                    <a:pt x="-3" y="40"/>
                    <a:pt x="2" y="51"/>
                  </a:cubicBezTo>
                  <a:cubicBezTo>
                    <a:pt x="5" y="60"/>
                    <a:pt x="13" y="65"/>
                    <a:pt x="21" y="65"/>
                  </a:cubicBezTo>
                  <a:cubicBezTo>
                    <a:pt x="24" y="65"/>
                    <a:pt x="26" y="64"/>
                    <a:pt x="29" y="64"/>
                  </a:cubicBezTo>
                  <a:lnTo>
                    <a:pt x="77" y="43"/>
                  </a:lnTo>
                  <a:cubicBezTo>
                    <a:pt x="89" y="39"/>
                    <a:pt x="94" y="25"/>
                    <a:pt x="89" y="1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 name="Google Shape;981;p33">
              <a:extLst>
                <a:ext uri="{FF2B5EF4-FFF2-40B4-BE49-F238E27FC236}">
                  <a16:creationId xmlns:a16="http://schemas.microsoft.com/office/drawing/2014/main" id="{186E64B6-5F15-73B0-505C-155FBFBEF38C}"/>
                </a:ext>
              </a:extLst>
            </p:cNvPr>
            <p:cNvSpPr/>
            <p:nvPr/>
          </p:nvSpPr>
          <p:spPr>
            <a:xfrm>
              <a:off x="7693560" y="1073160"/>
              <a:ext cx="32400" cy="23400"/>
            </a:xfrm>
            <a:custGeom>
              <a:avLst/>
              <a:gdLst/>
              <a:ahLst/>
              <a:cxnLst/>
              <a:rect l="l" t="t" r="r" b="b"/>
              <a:pathLst>
                <a:path w="90" h="65" extrusionOk="0">
                  <a:moveTo>
                    <a:pt x="13" y="43"/>
                  </a:moveTo>
                  <a:lnTo>
                    <a:pt x="60" y="64"/>
                  </a:lnTo>
                  <a:cubicBezTo>
                    <a:pt x="63" y="65"/>
                    <a:pt x="67" y="65"/>
                    <a:pt x="69" y="65"/>
                  </a:cubicBezTo>
                  <a:cubicBezTo>
                    <a:pt x="77" y="65"/>
                    <a:pt x="84" y="60"/>
                    <a:pt x="88" y="52"/>
                  </a:cubicBezTo>
                  <a:cubicBezTo>
                    <a:pt x="93" y="41"/>
                    <a:pt x="88" y="28"/>
                    <a:pt x="77" y="23"/>
                  </a:cubicBezTo>
                  <a:lnTo>
                    <a:pt x="29" y="1"/>
                  </a:lnTo>
                  <a:cubicBezTo>
                    <a:pt x="18" y="-3"/>
                    <a:pt x="6" y="3"/>
                    <a:pt x="2" y="13"/>
                  </a:cubicBezTo>
                  <a:cubicBezTo>
                    <a:pt x="-3" y="25"/>
                    <a:pt x="2" y="37"/>
                    <a:pt x="13" y="4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7" name="Google Shape;982;p33">
              <a:extLst>
                <a:ext uri="{FF2B5EF4-FFF2-40B4-BE49-F238E27FC236}">
                  <a16:creationId xmlns:a16="http://schemas.microsoft.com/office/drawing/2014/main" id="{662EF54D-840E-E9A3-EFA3-A428ED761F75}"/>
                </a:ext>
              </a:extLst>
            </p:cNvPr>
            <p:cNvSpPr/>
            <p:nvPr/>
          </p:nvSpPr>
          <p:spPr>
            <a:xfrm>
              <a:off x="7813080" y="949320"/>
              <a:ext cx="21960" cy="34200"/>
            </a:xfrm>
            <a:custGeom>
              <a:avLst/>
              <a:gdLst/>
              <a:ahLst/>
              <a:cxnLst/>
              <a:rect l="l" t="t" r="r" b="b"/>
              <a:pathLst>
                <a:path w="61" h="95" extrusionOk="0">
                  <a:moveTo>
                    <a:pt x="20" y="82"/>
                  </a:moveTo>
                  <a:cubicBezTo>
                    <a:pt x="24" y="90"/>
                    <a:pt x="31" y="95"/>
                    <a:pt x="40" y="95"/>
                  </a:cubicBezTo>
                  <a:cubicBezTo>
                    <a:pt x="43" y="95"/>
                    <a:pt x="45" y="94"/>
                    <a:pt x="48" y="94"/>
                  </a:cubicBezTo>
                  <a:cubicBezTo>
                    <a:pt x="58" y="88"/>
                    <a:pt x="64" y="75"/>
                    <a:pt x="59" y="64"/>
                  </a:cubicBezTo>
                  <a:lnTo>
                    <a:pt x="40" y="14"/>
                  </a:lnTo>
                  <a:cubicBezTo>
                    <a:pt x="35" y="3"/>
                    <a:pt x="24" y="-2"/>
                    <a:pt x="12" y="2"/>
                  </a:cubicBezTo>
                  <a:cubicBezTo>
                    <a:pt x="2" y="6"/>
                    <a:pt x="-3" y="19"/>
                    <a:pt x="1" y="31"/>
                  </a:cubicBezTo>
                  <a:lnTo>
                    <a:pt x="20" y="82"/>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extLst>
      <p:ext uri="{BB962C8B-B14F-4D97-AF65-F5344CB8AC3E}">
        <p14:creationId xmlns:p14="http://schemas.microsoft.com/office/powerpoint/2010/main" val="3249646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7" name="Google Shape;100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5E3407"/>
                </a:solidFill>
              </a:rPr>
              <a:t>HALF NURSES HALF GUARDS</a:t>
            </a:r>
            <a:endParaRPr b="1" dirty="0">
              <a:solidFill>
                <a:srgbClr val="5E3407"/>
              </a:solidFill>
            </a:endParaRPr>
          </a:p>
        </p:txBody>
      </p:sp>
      <p:pic>
        <p:nvPicPr>
          <p:cNvPr id="2" name="Picture 1" descr="A screenshot of a graph&#10;&#10;Description automatically generated">
            <a:extLst>
              <a:ext uri="{FF2B5EF4-FFF2-40B4-BE49-F238E27FC236}">
                <a16:creationId xmlns:a16="http://schemas.microsoft.com/office/drawing/2014/main" id="{5A2EEE0B-8DA9-54AA-B511-D9DC205C56AE}"/>
              </a:ext>
            </a:extLst>
          </p:cNvPr>
          <p:cNvPicPr>
            <a:picLocks noChangeAspect="1"/>
          </p:cNvPicPr>
          <p:nvPr/>
        </p:nvPicPr>
        <p:blipFill>
          <a:blip r:embed="rId3"/>
          <a:stretch>
            <a:fillRect/>
          </a:stretch>
        </p:blipFill>
        <p:spPr>
          <a:xfrm>
            <a:off x="2126974" y="1082235"/>
            <a:ext cx="4890052" cy="3965621"/>
          </a:xfrm>
          <a:prstGeom prst="rect">
            <a:avLst/>
          </a:prstGeom>
        </p:spPr>
      </p:pic>
      <p:pic>
        <p:nvPicPr>
          <p:cNvPr id="4" name="Picture 3" descr="A screenshot of a graph&#10;&#10;Description automatically generated">
            <a:extLst>
              <a:ext uri="{FF2B5EF4-FFF2-40B4-BE49-F238E27FC236}">
                <a16:creationId xmlns:a16="http://schemas.microsoft.com/office/drawing/2014/main" id="{BBC562A7-3D19-A9CF-2847-B43568603062}"/>
              </a:ext>
            </a:extLst>
          </p:cNvPr>
          <p:cNvPicPr>
            <a:picLocks noChangeAspect="1"/>
          </p:cNvPicPr>
          <p:nvPr/>
        </p:nvPicPr>
        <p:blipFill>
          <a:blip r:embed="rId4"/>
          <a:stretch>
            <a:fillRect/>
          </a:stretch>
        </p:blipFill>
        <p:spPr>
          <a:xfrm>
            <a:off x="2126974" y="1082235"/>
            <a:ext cx="4890052" cy="3975627"/>
          </a:xfrm>
          <a:prstGeom prst="rect">
            <a:avLst/>
          </a:prstGeom>
        </p:spPr>
      </p:pic>
      <p:sp>
        <p:nvSpPr>
          <p:cNvPr id="3" name="Google Shape;1212;p39">
            <a:extLst>
              <a:ext uri="{FF2B5EF4-FFF2-40B4-BE49-F238E27FC236}">
                <a16:creationId xmlns:a16="http://schemas.microsoft.com/office/drawing/2014/main" id="{1E929AB1-59D0-B169-8617-C9843C33093D}"/>
              </a:ext>
            </a:extLst>
          </p:cNvPr>
          <p:cNvSpPr/>
          <p:nvPr/>
        </p:nvSpPr>
        <p:spPr>
          <a:xfrm>
            <a:off x="1364356" y="604129"/>
            <a:ext cx="90300" cy="90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vvic"/>
              <a:ea typeface="Livvic"/>
              <a:cs typeface="Livvic"/>
              <a:sym typeface="Livvic"/>
            </a:endParaRPr>
          </a:p>
        </p:txBody>
      </p:sp>
      <p:sp>
        <p:nvSpPr>
          <p:cNvPr id="5" name="Google Shape;380;p40">
            <a:extLst>
              <a:ext uri="{FF2B5EF4-FFF2-40B4-BE49-F238E27FC236}">
                <a16:creationId xmlns:a16="http://schemas.microsoft.com/office/drawing/2014/main" id="{720F6FDB-D695-D120-CA49-5930040E4151}"/>
              </a:ext>
            </a:extLst>
          </p:cNvPr>
          <p:cNvSpPr/>
          <p:nvPr/>
        </p:nvSpPr>
        <p:spPr>
          <a:xfrm>
            <a:off x="959780" y="459608"/>
            <a:ext cx="728475" cy="622201"/>
          </a:xfrm>
          <a:custGeom>
            <a:avLst/>
            <a:gdLst/>
            <a:ahLst/>
            <a:cxnLst/>
            <a:rect l="l" t="t" r="r" b="b"/>
            <a:pathLst>
              <a:path w="16443" h="14253" extrusionOk="0">
                <a:moveTo>
                  <a:pt x="4108" y="1"/>
                </a:moveTo>
                <a:lnTo>
                  <a:pt x="0" y="7121"/>
                </a:lnTo>
                <a:lnTo>
                  <a:pt x="4108" y="14252"/>
                </a:lnTo>
                <a:lnTo>
                  <a:pt x="12335" y="14252"/>
                </a:lnTo>
                <a:lnTo>
                  <a:pt x="14395" y="10681"/>
                </a:lnTo>
                <a:lnTo>
                  <a:pt x="16443" y="7121"/>
                </a:lnTo>
                <a:lnTo>
                  <a:pt x="14395" y="3561"/>
                </a:lnTo>
                <a:lnTo>
                  <a:pt x="12335" y="1"/>
                </a:lnTo>
                <a:close/>
              </a:path>
            </a:pathLst>
          </a:custGeom>
          <a:solidFill>
            <a:srgbClr val="FCD369"/>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600" b="0" i="0" u="none" strike="noStrike" kern="0" cap="none" spc="0" normalizeH="0" baseline="0" noProof="0">
              <a:ln>
                <a:noFill/>
              </a:ln>
              <a:solidFill>
                <a:sysClr val="windowText" lastClr="000000"/>
              </a:solidFill>
              <a:effectLst/>
              <a:uLnTx/>
              <a:uFillTx/>
              <a:latin typeface="Livvic" pitchFamily="2" charset="77"/>
            </a:endParaRPr>
          </a:p>
        </p:txBody>
      </p:sp>
      <p:sp>
        <p:nvSpPr>
          <p:cNvPr id="6" name="Google Shape;946;p32">
            <a:extLst>
              <a:ext uri="{FF2B5EF4-FFF2-40B4-BE49-F238E27FC236}">
                <a16:creationId xmlns:a16="http://schemas.microsoft.com/office/drawing/2014/main" id="{F05B872D-B1DD-5928-2B49-5A145ECDFAD7}"/>
              </a:ext>
            </a:extLst>
          </p:cNvPr>
          <p:cNvSpPr/>
          <p:nvPr/>
        </p:nvSpPr>
        <p:spPr>
          <a:xfrm>
            <a:off x="970010" y="460034"/>
            <a:ext cx="715057" cy="622201"/>
          </a:xfrm>
          <a:custGeom>
            <a:avLst/>
            <a:gdLst/>
            <a:ahLst/>
            <a:cxnLst/>
            <a:rect l="l" t="t" r="r" b="b"/>
            <a:pathLst>
              <a:path w="1201" h="1045" extrusionOk="0">
                <a:moveTo>
                  <a:pt x="301" y="1045"/>
                </a:moveTo>
                <a:lnTo>
                  <a:pt x="0" y="524"/>
                </a:lnTo>
                <a:lnTo>
                  <a:pt x="301" y="0"/>
                </a:lnTo>
                <a:lnTo>
                  <a:pt x="899" y="0"/>
                </a:lnTo>
                <a:lnTo>
                  <a:pt x="1201" y="524"/>
                </a:lnTo>
                <a:lnTo>
                  <a:pt x="899" y="1045"/>
                </a:lnTo>
                <a:lnTo>
                  <a:pt x="301" y="1045"/>
                </a:lnTo>
                <a:close/>
              </a:path>
            </a:pathLst>
          </a:custGeom>
          <a:solidFill>
            <a:srgbClr val="F3CC76"/>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49" name="Google Shape;988;p33">
            <a:extLst>
              <a:ext uri="{FF2B5EF4-FFF2-40B4-BE49-F238E27FC236}">
                <a16:creationId xmlns:a16="http://schemas.microsoft.com/office/drawing/2014/main" id="{C1D4A44D-2B60-A7CE-D7FB-88EE8F688180}"/>
              </a:ext>
            </a:extLst>
          </p:cNvPr>
          <p:cNvGrpSpPr/>
          <p:nvPr/>
        </p:nvGrpSpPr>
        <p:grpSpPr>
          <a:xfrm>
            <a:off x="1168801" y="565177"/>
            <a:ext cx="391109" cy="411061"/>
            <a:chOff x="5987880" y="2495160"/>
            <a:chExt cx="515160" cy="541440"/>
          </a:xfrm>
        </p:grpSpPr>
        <p:sp>
          <p:nvSpPr>
            <p:cNvPr id="50" name="Google Shape;989;p33">
              <a:extLst>
                <a:ext uri="{FF2B5EF4-FFF2-40B4-BE49-F238E27FC236}">
                  <a16:creationId xmlns:a16="http://schemas.microsoft.com/office/drawing/2014/main" id="{C46395CD-D7EB-F72A-AA27-6C67D745A252}"/>
                </a:ext>
              </a:extLst>
            </p:cNvPr>
            <p:cNvSpPr/>
            <p:nvPr/>
          </p:nvSpPr>
          <p:spPr>
            <a:xfrm>
              <a:off x="6320880" y="2505960"/>
              <a:ext cx="47520" cy="50040"/>
            </a:xfrm>
            <a:custGeom>
              <a:avLst/>
              <a:gdLst/>
              <a:ahLst/>
              <a:cxnLst/>
              <a:rect l="l" t="t" r="r" b="b"/>
              <a:pathLst>
                <a:path w="132" h="139" extrusionOk="0">
                  <a:moveTo>
                    <a:pt x="66" y="46"/>
                  </a:moveTo>
                  <a:cubicBezTo>
                    <a:pt x="79" y="46"/>
                    <a:pt x="89" y="56"/>
                    <a:pt x="89" y="70"/>
                  </a:cubicBezTo>
                  <a:cubicBezTo>
                    <a:pt x="89" y="83"/>
                    <a:pt x="79" y="94"/>
                    <a:pt x="66" y="94"/>
                  </a:cubicBezTo>
                  <a:cubicBezTo>
                    <a:pt x="53" y="94"/>
                    <a:pt x="43" y="83"/>
                    <a:pt x="43" y="70"/>
                  </a:cubicBezTo>
                  <a:cubicBezTo>
                    <a:pt x="43" y="56"/>
                    <a:pt x="53" y="46"/>
                    <a:pt x="66" y="46"/>
                  </a:cubicBezTo>
                  <a:moveTo>
                    <a:pt x="66" y="139"/>
                  </a:moveTo>
                  <a:cubicBezTo>
                    <a:pt x="102" y="139"/>
                    <a:pt x="132" y="107"/>
                    <a:pt x="132" y="70"/>
                  </a:cubicBezTo>
                  <a:cubicBezTo>
                    <a:pt x="132" y="31"/>
                    <a:pt x="102" y="0"/>
                    <a:pt x="66" y="0"/>
                  </a:cubicBezTo>
                  <a:cubicBezTo>
                    <a:pt x="29" y="0"/>
                    <a:pt x="0" y="31"/>
                    <a:pt x="0" y="70"/>
                  </a:cubicBezTo>
                  <a:cubicBezTo>
                    <a:pt x="0" y="107"/>
                    <a:pt x="29" y="139"/>
                    <a:pt x="66" y="139"/>
                  </a:cubicBezTo>
                  <a:close/>
                </a:path>
              </a:pathLst>
            </a:custGeom>
            <a:solidFill>
              <a:schemeClr val="dk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1" name="Google Shape;990;p33">
              <a:extLst>
                <a:ext uri="{FF2B5EF4-FFF2-40B4-BE49-F238E27FC236}">
                  <a16:creationId xmlns:a16="http://schemas.microsoft.com/office/drawing/2014/main" id="{AA0BE3DE-D5B4-3232-EC8E-414CD9CF4B9F}"/>
                </a:ext>
              </a:extLst>
            </p:cNvPr>
            <p:cNvSpPr/>
            <p:nvPr/>
          </p:nvSpPr>
          <p:spPr>
            <a:xfrm>
              <a:off x="6368760" y="2711520"/>
              <a:ext cx="47520" cy="49680"/>
            </a:xfrm>
            <a:custGeom>
              <a:avLst/>
              <a:gdLst/>
              <a:ahLst/>
              <a:cxnLst/>
              <a:rect l="l" t="t" r="r" b="b"/>
              <a:pathLst>
                <a:path w="132" h="138" extrusionOk="0">
                  <a:moveTo>
                    <a:pt x="43" y="69"/>
                  </a:moveTo>
                  <a:cubicBezTo>
                    <a:pt x="43" y="56"/>
                    <a:pt x="54" y="45"/>
                    <a:pt x="66" y="45"/>
                  </a:cubicBezTo>
                  <a:cubicBezTo>
                    <a:pt x="79" y="45"/>
                    <a:pt x="89" y="56"/>
                    <a:pt x="89" y="69"/>
                  </a:cubicBezTo>
                  <a:cubicBezTo>
                    <a:pt x="89" y="82"/>
                    <a:pt x="79" y="93"/>
                    <a:pt x="66" y="93"/>
                  </a:cubicBezTo>
                  <a:cubicBezTo>
                    <a:pt x="54" y="93"/>
                    <a:pt x="43" y="82"/>
                    <a:pt x="43" y="69"/>
                  </a:cubicBezTo>
                  <a:moveTo>
                    <a:pt x="132" y="69"/>
                  </a:moveTo>
                  <a:cubicBezTo>
                    <a:pt x="132" y="32"/>
                    <a:pt x="103" y="0"/>
                    <a:pt x="66" y="0"/>
                  </a:cubicBezTo>
                  <a:cubicBezTo>
                    <a:pt x="29" y="0"/>
                    <a:pt x="0" y="32"/>
                    <a:pt x="0" y="69"/>
                  </a:cubicBezTo>
                  <a:cubicBezTo>
                    <a:pt x="0" y="107"/>
                    <a:pt x="29" y="138"/>
                    <a:pt x="66" y="138"/>
                  </a:cubicBezTo>
                  <a:cubicBezTo>
                    <a:pt x="103" y="138"/>
                    <a:pt x="132" y="107"/>
                    <a:pt x="132" y="69"/>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 name="Google Shape;991;p33">
              <a:extLst>
                <a:ext uri="{FF2B5EF4-FFF2-40B4-BE49-F238E27FC236}">
                  <a16:creationId xmlns:a16="http://schemas.microsoft.com/office/drawing/2014/main" id="{8A945DE8-D3E0-0564-BBE4-E08767D28870}"/>
                </a:ext>
              </a:extLst>
            </p:cNvPr>
            <p:cNvSpPr/>
            <p:nvPr/>
          </p:nvSpPr>
          <p:spPr>
            <a:xfrm>
              <a:off x="6397200" y="2612520"/>
              <a:ext cx="47520" cy="49320"/>
            </a:xfrm>
            <a:custGeom>
              <a:avLst/>
              <a:gdLst/>
              <a:ahLst/>
              <a:cxnLst/>
              <a:rect l="l" t="t" r="r" b="b"/>
              <a:pathLst>
                <a:path w="132" h="137" extrusionOk="0">
                  <a:moveTo>
                    <a:pt x="66" y="45"/>
                  </a:moveTo>
                  <a:cubicBezTo>
                    <a:pt x="79" y="45"/>
                    <a:pt x="89" y="56"/>
                    <a:pt x="89" y="69"/>
                  </a:cubicBezTo>
                  <a:cubicBezTo>
                    <a:pt x="89" y="81"/>
                    <a:pt x="79" y="93"/>
                    <a:pt x="66" y="93"/>
                  </a:cubicBezTo>
                  <a:cubicBezTo>
                    <a:pt x="53" y="93"/>
                    <a:pt x="43" y="81"/>
                    <a:pt x="43" y="69"/>
                  </a:cubicBezTo>
                  <a:cubicBezTo>
                    <a:pt x="43" y="56"/>
                    <a:pt x="53" y="45"/>
                    <a:pt x="66" y="45"/>
                  </a:cubicBezTo>
                  <a:moveTo>
                    <a:pt x="0" y="69"/>
                  </a:moveTo>
                  <a:cubicBezTo>
                    <a:pt x="0" y="107"/>
                    <a:pt x="29" y="137"/>
                    <a:pt x="66" y="137"/>
                  </a:cubicBezTo>
                  <a:cubicBezTo>
                    <a:pt x="101" y="137"/>
                    <a:pt x="132" y="107"/>
                    <a:pt x="132" y="69"/>
                  </a:cubicBezTo>
                  <a:cubicBezTo>
                    <a:pt x="132" y="31"/>
                    <a:pt x="101" y="0"/>
                    <a:pt x="66" y="0"/>
                  </a:cubicBezTo>
                  <a:cubicBezTo>
                    <a:pt x="29" y="0"/>
                    <a:pt x="0" y="31"/>
                    <a:pt x="0" y="69"/>
                  </a:cubicBezTo>
                  <a:close/>
                </a:path>
              </a:pathLst>
            </a:custGeom>
            <a:solidFill>
              <a:schemeClr val="dk1"/>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3" name="Google Shape;992;p33">
              <a:extLst>
                <a:ext uri="{FF2B5EF4-FFF2-40B4-BE49-F238E27FC236}">
                  <a16:creationId xmlns:a16="http://schemas.microsoft.com/office/drawing/2014/main" id="{41484434-FDCB-4EF2-F963-652B25D97880}"/>
                </a:ext>
              </a:extLst>
            </p:cNvPr>
            <p:cNvSpPr/>
            <p:nvPr/>
          </p:nvSpPr>
          <p:spPr>
            <a:xfrm>
              <a:off x="6269760" y="2530440"/>
              <a:ext cx="15480" cy="16200"/>
            </a:xfrm>
            <a:custGeom>
              <a:avLst/>
              <a:gdLst/>
              <a:ahLst/>
              <a:cxnLst/>
              <a:rect l="l" t="t" r="r" b="b"/>
              <a:pathLst>
                <a:path w="43" h="45" extrusionOk="0">
                  <a:moveTo>
                    <a:pt x="22" y="0"/>
                  </a:moveTo>
                  <a:cubicBezTo>
                    <a:pt x="33" y="0"/>
                    <a:pt x="43" y="11"/>
                    <a:pt x="43" y="23"/>
                  </a:cubicBezTo>
                  <a:cubicBezTo>
                    <a:pt x="43" y="35"/>
                    <a:pt x="33" y="45"/>
                    <a:pt x="22" y="45"/>
                  </a:cubicBezTo>
                  <a:cubicBezTo>
                    <a:pt x="9" y="45"/>
                    <a:pt x="0" y="35"/>
                    <a:pt x="0" y="23"/>
                  </a:cubicBezTo>
                  <a:cubicBezTo>
                    <a:pt x="0" y="11"/>
                    <a:pt x="9"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4" name="Google Shape;993;p33">
              <a:extLst>
                <a:ext uri="{FF2B5EF4-FFF2-40B4-BE49-F238E27FC236}">
                  <a16:creationId xmlns:a16="http://schemas.microsoft.com/office/drawing/2014/main" id="{8D2FB894-C299-F2EA-46BC-A90201219F56}"/>
                </a:ext>
              </a:extLst>
            </p:cNvPr>
            <p:cNvSpPr/>
            <p:nvPr/>
          </p:nvSpPr>
          <p:spPr>
            <a:xfrm>
              <a:off x="6364800" y="2604960"/>
              <a:ext cx="15480" cy="16200"/>
            </a:xfrm>
            <a:custGeom>
              <a:avLst/>
              <a:gdLst/>
              <a:ahLst/>
              <a:cxnLst/>
              <a:rect l="l" t="t" r="r" b="b"/>
              <a:pathLst>
                <a:path w="43" h="45" extrusionOk="0">
                  <a:moveTo>
                    <a:pt x="21" y="0"/>
                  </a:moveTo>
                  <a:cubicBezTo>
                    <a:pt x="33" y="0"/>
                    <a:pt x="43" y="10"/>
                    <a:pt x="43" y="22"/>
                  </a:cubicBezTo>
                  <a:cubicBezTo>
                    <a:pt x="43" y="36"/>
                    <a:pt x="33" y="45"/>
                    <a:pt x="21" y="45"/>
                  </a:cubicBezTo>
                  <a:cubicBezTo>
                    <a:pt x="9" y="45"/>
                    <a:pt x="0" y="36"/>
                    <a:pt x="0" y="22"/>
                  </a:cubicBezTo>
                  <a:cubicBezTo>
                    <a:pt x="0" y="10"/>
                    <a:pt x="9"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5" name="Google Shape;994;p33">
              <a:extLst>
                <a:ext uri="{FF2B5EF4-FFF2-40B4-BE49-F238E27FC236}">
                  <a16:creationId xmlns:a16="http://schemas.microsoft.com/office/drawing/2014/main" id="{A40D601A-B315-7E19-D72E-1F584B56BB19}"/>
                </a:ext>
              </a:extLst>
            </p:cNvPr>
            <p:cNvSpPr/>
            <p:nvPr/>
          </p:nvSpPr>
          <p:spPr>
            <a:xfrm>
              <a:off x="6337080" y="2671920"/>
              <a:ext cx="15480" cy="16560"/>
            </a:xfrm>
            <a:custGeom>
              <a:avLst/>
              <a:gdLst/>
              <a:ahLst/>
              <a:cxnLst/>
              <a:rect l="l" t="t" r="r" b="b"/>
              <a:pathLst>
                <a:path w="43" h="46" extrusionOk="0">
                  <a:moveTo>
                    <a:pt x="21" y="0"/>
                  </a:moveTo>
                  <a:cubicBezTo>
                    <a:pt x="32" y="0"/>
                    <a:pt x="43" y="10"/>
                    <a:pt x="43" y="23"/>
                  </a:cubicBezTo>
                  <a:cubicBezTo>
                    <a:pt x="43" y="35"/>
                    <a:pt x="32" y="46"/>
                    <a:pt x="21" y="46"/>
                  </a:cubicBezTo>
                  <a:cubicBezTo>
                    <a:pt x="8" y="46"/>
                    <a:pt x="0" y="35"/>
                    <a:pt x="0" y="23"/>
                  </a:cubicBezTo>
                  <a:cubicBezTo>
                    <a:pt x="0" y="10"/>
                    <a:pt x="8" y="0"/>
                    <a:pt x="2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6" name="Google Shape;995;p33">
              <a:extLst>
                <a:ext uri="{FF2B5EF4-FFF2-40B4-BE49-F238E27FC236}">
                  <a16:creationId xmlns:a16="http://schemas.microsoft.com/office/drawing/2014/main" id="{1361A95C-8A31-572F-251C-ED08A40F5C03}"/>
                </a:ext>
              </a:extLst>
            </p:cNvPr>
            <p:cNvSpPr/>
            <p:nvPr/>
          </p:nvSpPr>
          <p:spPr>
            <a:xfrm>
              <a:off x="6438600" y="2719080"/>
              <a:ext cx="15480" cy="16200"/>
            </a:xfrm>
            <a:custGeom>
              <a:avLst/>
              <a:gdLst/>
              <a:ahLst/>
              <a:cxnLst/>
              <a:rect l="l" t="t" r="r" b="b"/>
              <a:pathLst>
                <a:path w="43" h="45" extrusionOk="0">
                  <a:moveTo>
                    <a:pt x="22" y="0"/>
                  </a:moveTo>
                  <a:cubicBezTo>
                    <a:pt x="35" y="0"/>
                    <a:pt x="43" y="11"/>
                    <a:pt x="43" y="23"/>
                  </a:cubicBezTo>
                  <a:cubicBezTo>
                    <a:pt x="43" y="35"/>
                    <a:pt x="35" y="45"/>
                    <a:pt x="22" y="45"/>
                  </a:cubicBezTo>
                  <a:cubicBezTo>
                    <a:pt x="10" y="45"/>
                    <a:pt x="0" y="35"/>
                    <a:pt x="0" y="23"/>
                  </a:cubicBezTo>
                  <a:cubicBezTo>
                    <a:pt x="0" y="11"/>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7" name="Google Shape;996;p33">
              <a:extLst>
                <a:ext uri="{FF2B5EF4-FFF2-40B4-BE49-F238E27FC236}">
                  <a16:creationId xmlns:a16="http://schemas.microsoft.com/office/drawing/2014/main" id="{971B8652-71A2-CA7D-4FDF-2657F5DA201F}"/>
                </a:ext>
              </a:extLst>
            </p:cNvPr>
            <p:cNvSpPr/>
            <p:nvPr/>
          </p:nvSpPr>
          <p:spPr>
            <a:xfrm>
              <a:off x="6465600" y="2644560"/>
              <a:ext cx="15480" cy="16560"/>
            </a:xfrm>
            <a:custGeom>
              <a:avLst/>
              <a:gdLst/>
              <a:ahLst/>
              <a:cxnLst/>
              <a:rect l="l" t="t" r="r" b="b"/>
              <a:pathLst>
                <a:path w="43" h="46" extrusionOk="0">
                  <a:moveTo>
                    <a:pt x="22" y="0"/>
                  </a:moveTo>
                  <a:cubicBezTo>
                    <a:pt x="34" y="0"/>
                    <a:pt x="43" y="10"/>
                    <a:pt x="43" y="23"/>
                  </a:cubicBezTo>
                  <a:cubicBezTo>
                    <a:pt x="43" y="35"/>
                    <a:pt x="34" y="46"/>
                    <a:pt x="22" y="46"/>
                  </a:cubicBezTo>
                  <a:cubicBezTo>
                    <a:pt x="10" y="46"/>
                    <a:pt x="0" y="35"/>
                    <a:pt x="0" y="23"/>
                  </a:cubicBezTo>
                  <a:cubicBezTo>
                    <a:pt x="0" y="10"/>
                    <a:pt x="10" y="0"/>
                    <a:pt x="2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 name="Google Shape;997;p33">
              <a:extLst>
                <a:ext uri="{FF2B5EF4-FFF2-40B4-BE49-F238E27FC236}">
                  <a16:creationId xmlns:a16="http://schemas.microsoft.com/office/drawing/2014/main" id="{EC5E72E4-6AEF-1BCF-41E7-3E6CD2FC73B1}"/>
                </a:ext>
              </a:extLst>
            </p:cNvPr>
            <p:cNvSpPr/>
            <p:nvPr/>
          </p:nvSpPr>
          <p:spPr>
            <a:xfrm>
              <a:off x="6385320" y="2789640"/>
              <a:ext cx="117720" cy="56160"/>
            </a:xfrm>
            <a:custGeom>
              <a:avLst/>
              <a:gdLst/>
              <a:ahLst/>
              <a:cxnLst/>
              <a:rect l="l" t="t" r="r" b="b"/>
              <a:pathLst>
                <a:path w="327" h="156" extrusionOk="0">
                  <a:moveTo>
                    <a:pt x="254" y="0"/>
                  </a:moveTo>
                  <a:lnTo>
                    <a:pt x="22" y="0"/>
                  </a:lnTo>
                  <a:cubicBezTo>
                    <a:pt x="10" y="0"/>
                    <a:pt x="0" y="9"/>
                    <a:pt x="0" y="22"/>
                  </a:cubicBezTo>
                  <a:cubicBezTo>
                    <a:pt x="0" y="34"/>
                    <a:pt x="10" y="45"/>
                    <a:pt x="22" y="45"/>
                  </a:cubicBezTo>
                  <a:lnTo>
                    <a:pt x="254" y="45"/>
                  </a:lnTo>
                  <a:cubicBezTo>
                    <a:pt x="270" y="45"/>
                    <a:pt x="284" y="60"/>
                    <a:pt x="284" y="77"/>
                  </a:cubicBezTo>
                  <a:cubicBezTo>
                    <a:pt x="284" y="96"/>
                    <a:pt x="270" y="110"/>
                    <a:pt x="254" y="110"/>
                  </a:cubicBezTo>
                  <a:cubicBezTo>
                    <a:pt x="241" y="110"/>
                    <a:pt x="232" y="121"/>
                    <a:pt x="232" y="133"/>
                  </a:cubicBezTo>
                  <a:cubicBezTo>
                    <a:pt x="232" y="145"/>
                    <a:pt x="241" y="156"/>
                    <a:pt x="254" y="156"/>
                  </a:cubicBezTo>
                  <a:cubicBezTo>
                    <a:pt x="294" y="156"/>
                    <a:pt x="327" y="121"/>
                    <a:pt x="327" y="77"/>
                  </a:cubicBezTo>
                  <a:cubicBezTo>
                    <a:pt x="327" y="34"/>
                    <a:pt x="294" y="0"/>
                    <a:pt x="254" y="0"/>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 name="Google Shape;998;p33">
              <a:extLst>
                <a:ext uri="{FF2B5EF4-FFF2-40B4-BE49-F238E27FC236}">
                  <a16:creationId xmlns:a16="http://schemas.microsoft.com/office/drawing/2014/main" id="{5D87D7C8-F2FF-408A-9BD4-EF47AFAD4688}"/>
                </a:ext>
              </a:extLst>
            </p:cNvPr>
            <p:cNvSpPr/>
            <p:nvPr/>
          </p:nvSpPr>
          <p:spPr>
            <a:xfrm>
              <a:off x="6432840" y="2513880"/>
              <a:ext cx="62640" cy="58320"/>
            </a:xfrm>
            <a:custGeom>
              <a:avLst/>
              <a:gdLst/>
              <a:ahLst/>
              <a:cxnLst/>
              <a:rect l="l" t="t" r="r" b="b"/>
              <a:pathLst>
                <a:path w="174" h="162" extrusionOk="0">
                  <a:moveTo>
                    <a:pt x="21" y="162"/>
                  </a:moveTo>
                  <a:lnTo>
                    <a:pt x="96" y="162"/>
                  </a:lnTo>
                  <a:cubicBezTo>
                    <a:pt x="139" y="162"/>
                    <a:pt x="174" y="126"/>
                    <a:pt x="174" y="81"/>
                  </a:cubicBezTo>
                  <a:cubicBezTo>
                    <a:pt x="174" y="37"/>
                    <a:pt x="139" y="0"/>
                    <a:pt x="96" y="0"/>
                  </a:cubicBezTo>
                  <a:cubicBezTo>
                    <a:pt x="85" y="0"/>
                    <a:pt x="75" y="10"/>
                    <a:pt x="75" y="22"/>
                  </a:cubicBezTo>
                  <a:cubicBezTo>
                    <a:pt x="75" y="36"/>
                    <a:pt x="85" y="45"/>
                    <a:pt x="96" y="45"/>
                  </a:cubicBezTo>
                  <a:cubicBezTo>
                    <a:pt x="115" y="45"/>
                    <a:pt x="130" y="61"/>
                    <a:pt x="130" y="81"/>
                  </a:cubicBezTo>
                  <a:cubicBezTo>
                    <a:pt x="130" y="101"/>
                    <a:pt x="115" y="117"/>
                    <a:pt x="96" y="117"/>
                  </a:cubicBezTo>
                  <a:lnTo>
                    <a:pt x="21" y="117"/>
                  </a:lnTo>
                  <a:cubicBezTo>
                    <a:pt x="9" y="117"/>
                    <a:pt x="0" y="127"/>
                    <a:pt x="0" y="139"/>
                  </a:cubicBezTo>
                  <a:cubicBezTo>
                    <a:pt x="0" y="151"/>
                    <a:pt x="9" y="162"/>
                    <a:pt x="21" y="162"/>
                  </a:cubicBezTo>
                  <a:close/>
                </a:path>
              </a:pathLst>
            </a:custGeom>
            <a:solidFill>
              <a:schemeClr val="dk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 name="Google Shape;999;p33">
              <a:extLst>
                <a:ext uri="{FF2B5EF4-FFF2-40B4-BE49-F238E27FC236}">
                  <a16:creationId xmlns:a16="http://schemas.microsoft.com/office/drawing/2014/main" id="{FB48C446-6E4F-68E0-5DC6-977700E018B9}"/>
                </a:ext>
              </a:extLst>
            </p:cNvPr>
            <p:cNvSpPr/>
            <p:nvPr/>
          </p:nvSpPr>
          <p:spPr>
            <a:xfrm>
              <a:off x="6318720" y="2789640"/>
              <a:ext cx="43920" cy="16200"/>
            </a:xfrm>
            <a:custGeom>
              <a:avLst/>
              <a:gdLst/>
              <a:ahLst/>
              <a:cxnLst/>
              <a:rect l="l" t="t" r="r" b="b"/>
              <a:pathLst>
                <a:path w="122" h="45" extrusionOk="0">
                  <a:moveTo>
                    <a:pt x="100" y="0"/>
                  </a:moveTo>
                  <a:lnTo>
                    <a:pt x="20" y="0"/>
                  </a:lnTo>
                  <a:cubicBezTo>
                    <a:pt x="9" y="0"/>
                    <a:pt x="0" y="9"/>
                    <a:pt x="0" y="22"/>
                  </a:cubicBezTo>
                  <a:cubicBezTo>
                    <a:pt x="0" y="34"/>
                    <a:pt x="9" y="45"/>
                    <a:pt x="20" y="45"/>
                  </a:cubicBezTo>
                  <a:lnTo>
                    <a:pt x="100" y="45"/>
                  </a:lnTo>
                  <a:cubicBezTo>
                    <a:pt x="113" y="45"/>
                    <a:pt x="122" y="34"/>
                    <a:pt x="122" y="22"/>
                  </a:cubicBezTo>
                  <a:cubicBezTo>
                    <a:pt x="122" y="9"/>
                    <a:pt x="113" y="0"/>
                    <a:pt x="10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 name="Google Shape;1000;p33">
              <a:extLst>
                <a:ext uri="{FF2B5EF4-FFF2-40B4-BE49-F238E27FC236}">
                  <a16:creationId xmlns:a16="http://schemas.microsoft.com/office/drawing/2014/main" id="{68AE879F-8B0C-BA54-C5FF-076E82F8F410}"/>
                </a:ext>
              </a:extLst>
            </p:cNvPr>
            <p:cNvSpPr/>
            <p:nvPr/>
          </p:nvSpPr>
          <p:spPr>
            <a:xfrm>
              <a:off x="6383520" y="2556000"/>
              <a:ext cx="33840" cy="16200"/>
            </a:xfrm>
            <a:custGeom>
              <a:avLst/>
              <a:gdLst/>
              <a:ahLst/>
              <a:cxnLst/>
              <a:rect l="l" t="t" r="r" b="b"/>
              <a:pathLst>
                <a:path w="94" h="45" extrusionOk="0">
                  <a:moveTo>
                    <a:pt x="21" y="45"/>
                  </a:moveTo>
                  <a:lnTo>
                    <a:pt x="72" y="45"/>
                  </a:lnTo>
                  <a:cubicBezTo>
                    <a:pt x="84" y="45"/>
                    <a:pt x="94" y="34"/>
                    <a:pt x="94" y="22"/>
                  </a:cubicBezTo>
                  <a:cubicBezTo>
                    <a:pt x="94" y="10"/>
                    <a:pt x="84" y="0"/>
                    <a:pt x="72" y="0"/>
                  </a:cubicBezTo>
                  <a:lnTo>
                    <a:pt x="21" y="0"/>
                  </a:lnTo>
                  <a:cubicBezTo>
                    <a:pt x="9" y="0"/>
                    <a:pt x="0" y="10"/>
                    <a:pt x="0" y="22"/>
                  </a:cubicBezTo>
                  <a:cubicBezTo>
                    <a:pt x="0" y="34"/>
                    <a:pt x="9" y="45"/>
                    <a:pt x="21" y="4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2" name="Google Shape;1001;p33">
              <a:extLst>
                <a:ext uri="{FF2B5EF4-FFF2-40B4-BE49-F238E27FC236}">
                  <a16:creationId xmlns:a16="http://schemas.microsoft.com/office/drawing/2014/main" id="{4F922706-B403-33FB-25A2-F0B1A6EC9159}"/>
                </a:ext>
              </a:extLst>
            </p:cNvPr>
            <p:cNvSpPr/>
            <p:nvPr/>
          </p:nvSpPr>
          <p:spPr>
            <a:xfrm>
              <a:off x="5987880" y="2495160"/>
              <a:ext cx="348840" cy="541440"/>
            </a:xfrm>
            <a:custGeom>
              <a:avLst/>
              <a:gdLst/>
              <a:ahLst/>
              <a:cxnLst/>
              <a:rect l="l" t="t" r="r" b="b"/>
              <a:pathLst>
                <a:path w="969" h="1504" extrusionOk="0">
                  <a:moveTo>
                    <a:pt x="677" y="958"/>
                  </a:moveTo>
                  <a:cubicBezTo>
                    <a:pt x="650" y="970"/>
                    <a:pt x="627" y="964"/>
                    <a:pt x="603" y="936"/>
                  </a:cubicBezTo>
                  <a:cubicBezTo>
                    <a:pt x="575" y="906"/>
                    <a:pt x="551" y="852"/>
                    <a:pt x="529" y="804"/>
                  </a:cubicBezTo>
                  <a:cubicBezTo>
                    <a:pt x="523" y="788"/>
                    <a:pt x="515" y="767"/>
                    <a:pt x="512" y="751"/>
                  </a:cubicBezTo>
                  <a:cubicBezTo>
                    <a:pt x="514" y="723"/>
                    <a:pt x="514" y="695"/>
                    <a:pt x="509" y="665"/>
                  </a:cubicBezTo>
                  <a:cubicBezTo>
                    <a:pt x="535" y="661"/>
                    <a:pt x="559" y="649"/>
                    <a:pt x="579" y="633"/>
                  </a:cubicBezTo>
                  <a:cubicBezTo>
                    <a:pt x="595" y="653"/>
                    <a:pt x="612" y="670"/>
                    <a:pt x="630" y="684"/>
                  </a:cubicBezTo>
                  <a:cubicBezTo>
                    <a:pt x="645" y="702"/>
                    <a:pt x="656" y="722"/>
                    <a:pt x="665" y="740"/>
                  </a:cubicBezTo>
                  <a:cubicBezTo>
                    <a:pt x="692" y="804"/>
                    <a:pt x="706" y="851"/>
                    <a:pt x="708" y="886"/>
                  </a:cubicBezTo>
                  <a:cubicBezTo>
                    <a:pt x="712" y="935"/>
                    <a:pt x="693" y="950"/>
                    <a:pt x="677" y="958"/>
                  </a:cubicBezTo>
                  <a:moveTo>
                    <a:pt x="528" y="1459"/>
                  </a:moveTo>
                  <a:lnTo>
                    <a:pt x="466" y="1459"/>
                  </a:lnTo>
                  <a:cubicBezTo>
                    <a:pt x="460" y="1459"/>
                    <a:pt x="455" y="1453"/>
                    <a:pt x="455" y="1447"/>
                  </a:cubicBezTo>
                  <a:lnTo>
                    <a:pt x="455" y="922"/>
                  </a:lnTo>
                  <a:cubicBezTo>
                    <a:pt x="467" y="896"/>
                    <a:pt x="480" y="866"/>
                    <a:pt x="494" y="830"/>
                  </a:cubicBezTo>
                  <a:cubicBezTo>
                    <a:pt x="508" y="862"/>
                    <a:pt x="523" y="895"/>
                    <a:pt x="540" y="923"/>
                  </a:cubicBezTo>
                  <a:lnTo>
                    <a:pt x="540" y="1447"/>
                  </a:lnTo>
                  <a:cubicBezTo>
                    <a:pt x="540" y="1453"/>
                    <a:pt x="535" y="1459"/>
                    <a:pt x="528" y="1459"/>
                  </a:cubicBezTo>
                  <a:moveTo>
                    <a:pt x="266" y="1138"/>
                  </a:moveTo>
                  <a:cubicBezTo>
                    <a:pt x="248" y="1124"/>
                    <a:pt x="198" y="1080"/>
                    <a:pt x="152" y="932"/>
                  </a:cubicBezTo>
                  <a:cubicBezTo>
                    <a:pt x="150" y="930"/>
                    <a:pt x="152" y="928"/>
                    <a:pt x="152" y="927"/>
                  </a:cubicBezTo>
                  <a:cubicBezTo>
                    <a:pt x="153" y="926"/>
                    <a:pt x="154" y="924"/>
                    <a:pt x="157" y="923"/>
                  </a:cubicBezTo>
                  <a:cubicBezTo>
                    <a:pt x="177" y="922"/>
                    <a:pt x="206" y="919"/>
                    <a:pt x="238" y="918"/>
                  </a:cubicBezTo>
                  <a:cubicBezTo>
                    <a:pt x="242" y="964"/>
                    <a:pt x="263" y="995"/>
                    <a:pt x="304" y="1011"/>
                  </a:cubicBezTo>
                  <a:cubicBezTo>
                    <a:pt x="315" y="1016"/>
                    <a:pt x="328" y="1019"/>
                    <a:pt x="338" y="1019"/>
                  </a:cubicBezTo>
                  <a:cubicBezTo>
                    <a:pt x="368" y="1019"/>
                    <a:pt x="392" y="1002"/>
                    <a:pt x="411" y="983"/>
                  </a:cubicBezTo>
                  <a:lnTo>
                    <a:pt x="411" y="1080"/>
                  </a:lnTo>
                  <a:lnTo>
                    <a:pt x="375" y="1056"/>
                  </a:lnTo>
                  <a:cubicBezTo>
                    <a:pt x="365" y="1050"/>
                    <a:pt x="352" y="1052"/>
                    <a:pt x="346" y="1063"/>
                  </a:cubicBezTo>
                  <a:cubicBezTo>
                    <a:pt x="338" y="1074"/>
                    <a:pt x="342" y="1087"/>
                    <a:pt x="352" y="1094"/>
                  </a:cubicBezTo>
                  <a:cubicBezTo>
                    <a:pt x="352" y="1094"/>
                    <a:pt x="410" y="1132"/>
                    <a:pt x="411" y="1134"/>
                  </a:cubicBezTo>
                  <a:lnTo>
                    <a:pt x="411" y="1164"/>
                  </a:lnTo>
                  <a:cubicBezTo>
                    <a:pt x="370" y="1179"/>
                    <a:pt x="314" y="1170"/>
                    <a:pt x="266" y="1138"/>
                  </a:cubicBezTo>
                  <a:moveTo>
                    <a:pt x="125" y="744"/>
                  </a:moveTo>
                  <a:cubicBezTo>
                    <a:pt x="79" y="748"/>
                    <a:pt x="65" y="728"/>
                    <a:pt x="58" y="711"/>
                  </a:cubicBezTo>
                  <a:cubicBezTo>
                    <a:pt x="36" y="659"/>
                    <a:pt x="75" y="618"/>
                    <a:pt x="204" y="557"/>
                  </a:cubicBezTo>
                  <a:cubicBezTo>
                    <a:pt x="223" y="549"/>
                    <a:pt x="243" y="542"/>
                    <a:pt x="264" y="539"/>
                  </a:cubicBezTo>
                  <a:cubicBezTo>
                    <a:pt x="272" y="539"/>
                    <a:pt x="278" y="539"/>
                    <a:pt x="285" y="539"/>
                  </a:cubicBezTo>
                  <a:cubicBezTo>
                    <a:pt x="301" y="539"/>
                    <a:pt x="319" y="538"/>
                    <a:pt x="337" y="535"/>
                  </a:cubicBezTo>
                  <a:cubicBezTo>
                    <a:pt x="340" y="562"/>
                    <a:pt x="352" y="587"/>
                    <a:pt x="367" y="609"/>
                  </a:cubicBezTo>
                  <a:cubicBezTo>
                    <a:pt x="348" y="625"/>
                    <a:pt x="332" y="643"/>
                    <a:pt x="318" y="662"/>
                  </a:cubicBezTo>
                  <a:cubicBezTo>
                    <a:pt x="301" y="678"/>
                    <a:pt x="282" y="690"/>
                    <a:pt x="264" y="699"/>
                  </a:cubicBezTo>
                  <a:cubicBezTo>
                    <a:pt x="204" y="727"/>
                    <a:pt x="159" y="742"/>
                    <a:pt x="125" y="744"/>
                  </a:cubicBezTo>
                  <a:moveTo>
                    <a:pt x="292" y="61"/>
                  </a:moveTo>
                  <a:cubicBezTo>
                    <a:pt x="319" y="48"/>
                    <a:pt x="340" y="54"/>
                    <a:pt x="366" y="82"/>
                  </a:cubicBezTo>
                  <a:cubicBezTo>
                    <a:pt x="394" y="113"/>
                    <a:pt x="418" y="166"/>
                    <a:pt x="438" y="214"/>
                  </a:cubicBezTo>
                  <a:cubicBezTo>
                    <a:pt x="446" y="231"/>
                    <a:pt x="452" y="254"/>
                    <a:pt x="456" y="275"/>
                  </a:cubicBezTo>
                  <a:cubicBezTo>
                    <a:pt x="455" y="301"/>
                    <a:pt x="456" y="326"/>
                    <a:pt x="458" y="354"/>
                  </a:cubicBezTo>
                  <a:cubicBezTo>
                    <a:pt x="434" y="358"/>
                    <a:pt x="410" y="369"/>
                    <a:pt x="390" y="386"/>
                  </a:cubicBezTo>
                  <a:cubicBezTo>
                    <a:pt x="373" y="366"/>
                    <a:pt x="357" y="349"/>
                    <a:pt x="338" y="334"/>
                  </a:cubicBezTo>
                  <a:cubicBezTo>
                    <a:pt x="324" y="315"/>
                    <a:pt x="313" y="297"/>
                    <a:pt x="304" y="278"/>
                  </a:cubicBezTo>
                  <a:cubicBezTo>
                    <a:pt x="277" y="214"/>
                    <a:pt x="263" y="167"/>
                    <a:pt x="261" y="132"/>
                  </a:cubicBezTo>
                  <a:cubicBezTo>
                    <a:pt x="257" y="84"/>
                    <a:pt x="276" y="69"/>
                    <a:pt x="292" y="61"/>
                  </a:cubicBezTo>
                  <a:moveTo>
                    <a:pt x="513" y="211"/>
                  </a:moveTo>
                  <a:cubicBezTo>
                    <a:pt x="574" y="44"/>
                    <a:pt x="618" y="37"/>
                    <a:pt x="650" y="49"/>
                  </a:cubicBezTo>
                  <a:cubicBezTo>
                    <a:pt x="678" y="61"/>
                    <a:pt x="689" y="81"/>
                    <a:pt x="688" y="118"/>
                  </a:cubicBezTo>
                  <a:cubicBezTo>
                    <a:pt x="687" y="161"/>
                    <a:pt x="669" y="217"/>
                    <a:pt x="651" y="266"/>
                  </a:cubicBezTo>
                  <a:cubicBezTo>
                    <a:pt x="633" y="315"/>
                    <a:pt x="598" y="354"/>
                    <a:pt x="570" y="379"/>
                  </a:cubicBezTo>
                  <a:cubicBezTo>
                    <a:pt x="560" y="373"/>
                    <a:pt x="548" y="366"/>
                    <a:pt x="537" y="362"/>
                  </a:cubicBezTo>
                  <a:cubicBezTo>
                    <a:pt x="526" y="357"/>
                    <a:pt x="514" y="354"/>
                    <a:pt x="503" y="353"/>
                  </a:cubicBezTo>
                  <a:cubicBezTo>
                    <a:pt x="496" y="314"/>
                    <a:pt x="495" y="261"/>
                    <a:pt x="513" y="211"/>
                  </a:cubicBezTo>
                  <a:moveTo>
                    <a:pt x="911" y="307"/>
                  </a:moveTo>
                  <a:cubicBezTo>
                    <a:pt x="933" y="359"/>
                    <a:pt x="893" y="401"/>
                    <a:pt x="765" y="461"/>
                  </a:cubicBezTo>
                  <a:cubicBezTo>
                    <a:pt x="748" y="470"/>
                    <a:pt x="727" y="475"/>
                    <a:pt x="706" y="479"/>
                  </a:cubicBezTo>
                  <a:lnTo>
                    <a:pt x="704" y="479"/>
                  </a:lnTo>
                  <a:cubicBezTo>
                    <a:pt x="682" y="478"/>
                    <a:pt x="658" y="479"/>
                    <a:pt x="632" y="482"/>
                  </a:cubicBezTo>
                  <a:cubicBezTo>
                    <a:pt x="631" y="470"/>
                    <a:pt x="627" y="457"/>
                    <a:pt x="621" y="445"/>
                  </a:cubicBezTo>
                  <a:cubicBezTo>
                    <a:pt x="616" y="431"/>
                    <a:pt x="609" y="421"/>
                    <a:pt x="602" y="410"/>
                  </a:cubicBezTo>
                  <a:cubicBezTo>
                    <a:pt x="621" y="393"/>
                    <a:pt x="637" y="375"/>
                    <a:pt x="651" y="355"/>
                  </a:cubicBezTo>
                  <a:cubicBezTo>
                    <a:pt x="668" y="341"/>
                    <a:pt x="687" y="329"/>
                    <a:pt x="704" y="319"/>
                  </a:cubicBezTo>
                  <a:cubicBezTo>
                    <a:pt x="860" y="246"/>
                    <a:pt x="897" y="274"/>
                    <a:pt x="911" y="307"/>
                  </a:cubicBezTo>
                  <a:moveTo>
                    <a:pt x="446" y="615"/>
                  </a:moveTo>
                  <a:cubicBezTo>
                    <a:pt x="391" y="593"/>
                    <a:pt x="363" y="527"/>
                    <a:pt x="384" y="469"/>
                  </a:cubicBezTo>
                  <a:cubicBezTo>
                    <a:pt x="400" y="425"/>
                    <a:pt x="441" y="397"/>
                    <a:pt x="484" y="397"/>
                  </a:cubicBezTo>
                  <a:cubicBezTo>
                    <a:pt x="496" y="397"/>
                    <a:pt x="510" y="399"/>
                    <a:pt x="522" y="403"/>
                  </a:cubicBezTo>
                  <a:cubicBezTo>
                    <a:pt x="550" y="414"/>
                    <a:pt x="570" y="435"/>
                    <a:pt x="583" y="463"/>
                  </a:cubicBezTo>
                  <a:cubicBezTo>
                    <a:pt x="594" y="490"/>
                    <a:pt x="595" y="521"/>
                    <a:pt x="585" y="549"/>
                  </a:cubicBezTo>
                  <a:cubicBezTo>
                    <a:pt x="564" y="607"/>
                    <a:pt x="502" y="637"/>
                    <a:pt x="446" y="615"/>
                  </a:cubicBezTo>
                  <a:moveTo>
                    <a:pt x="456" y="807"/>
                  </a:moveTo>
                  <a:cubicBezTo>
                    <a:pt x="442" y="847"/>
                    <a:pt x="428" y="879"/>
                    <a:pt x="414" y="903"/>
                  </a:cubicBezTo>
                  <a:cubicBezTo>
                    <a:pt x="414" y="904"/>
                    <a:pt x="414" y="904"/>
                    <a:pt x="414" y="904"/>
                  </a:cubicBezTo>
                  <a:cubicBezTo>
                    <a:pt x="405" y="920"/>
                    <a:pt x="398" y="932"/>
                    <a:pt x="389" y="943"/>
                  </a:cubicBezTo>
                  <a:cubicBezTo>
                    <a:pt x="360" y="979"/>
                    <a:pt x="335" y="976"/>
                    <a:pt x="319" y="968"/>
                  </a:cubicBezTo>
                  <a:cubicBezTo>
                    <a:pt x="268" y="948"/>
                    <a:pt x="268" y="890"/>
                    <a:pt x="318" y="752"/>
                  </a:cubicBezTo>
                  <a:cubicBezTo>
                    <a:pt x="335" y="703"/>
                    <a:pt x="370" y="665"/>
                    <a:pt x="399" y="639"/>
                  </a:cubicBezTo>
                  <a:cubicBezTo>
                    <a:pt x="409" y="646"/>
                    <a:pt x="419" y="653"/>
                    <a:pt x="431" y="657"/>
                  </a:cubicBezTo>
                  <a:cubicBezTo>
                    <a:pt x="443" y="662"/>
                    <a:pt x="455" y="665"/>
                    <a:pt x="466" y="666"/>
                  </a:cubicBezTo>
                  <a:cubicBezTo>
                    <a:pt x="472" y="704"/>
                    <a:pt x="474" y="758"/>
                    <a:pt x="456" y="807"/>
                  </a:cubicBezTo>
                  <a:moveTo>
                    <a:pt x="923" y="683"/>
                  </a:moveTo>
                  <a:cubicBezTo>
                    <a:pt x="902" y="736"/>
                    <a:pt x="846" y="736"/>
                    <a:pt x="716" y="684"/>
                  </a:cubicBezTo>
                  <a:cubicBezTo>
                    <a:pt x="668" y="666"/>
                    <a:pt x="632" y="629"/>
                    <a:pt x="608" y="599"/>
                  </a:cubicBezTo>
                  <a:cubicBezTo>
                    <a:pt x="614" y="589"/>
                    <a:pt x="621" y="578"/>
                    <a:pt x="625" y="565"/>
                  </a:cubicBezTo>
                  <a:cubicBezTo>
                    <a:pt x="630" y="553"/>
                    <a:pt x="632" y="541"/>
                    <a:pt x="633" y="529"/>
                  </a:cubicBezTo>
                  <a:cubicBezTo>
                    <a:pt x="671" y="522"/>
                    <a:pt x="721" y="521"/>
                    <a:pt x="768" y="539"/>
                  </a:cubicBezTo>
                  <a:cubicBezTo>
                    <a:pt x="928" y="603"/>
                    <a:pt x="934" y="650"/>
                    <a:pt x="923" y="683"/>
                  </a:cubicBezTo>
                  <a:moveTo>
                    <a:pt x="817" y="879"/>
                  </a:moveTo>
                  <a:cubicBezTo>
                    <a:pt x="794" y="876"/>
                    <a:pt x="772" y="874"/>
                    <a:pt x="750" y="874"/>
                  </a:cubicBezTo>
                  <a:cubicBezTo>
                    <a:pt x="746" y="835"/>
                    <a:pt x="732" y="788"/>
                    <a:pt x="707" y="728"/>
                  </a:cubicBezTo>
                  <a:cubicBezTo>
                    <a:pt x="755" y="748"/>
                    <a:pt x="810" y="767"/>
                    <a:pt x="854" y="768"/>
                  </a:cubicBezTo>
                  <a:cubicBezTo>
                    <a:pt x="857" y="768"/>
                    <a:pt x="858" y="768"/>
                    <a:pt x="860" y="768"/>
                  </a:cubicBezTo>
                  <a:cubicBezTo>
                    <a:pt x="911" y="768"/>
                    <a:pt x="945" y="746"/>
                    <a:pt x="962" y="699"/>
                  </a:cubicBezTo>
                  <a:cubicBezTo>
                    <a:pt x="982" y="643"/>
                    <a:pt x="953" y="601"/>
                    <a:pt x="925" y="575"/>
                  </a:cubicBezTo>
                  <a:cubicBezTo>
                    <a:pt x="896" y="549"/>
                    <a:pt x="853" y="525"/>
                    <a:pt x="789" y="499"/>
                  </a:cubicBezTo>
                  <a:cubicBezTo>
                    <a:pt x="836" y="477"/>
                    <a:pt x="887" y="450"/>
                    <a:pt x="920" y="417"/>
                  </a:cubicBezTo>
                  <a:cubicBezTo>
                    <a:pt x="961" y="378"/>
                    <a:pt x="970" y="335"/>
                    <a:pt x="950" y="289"/>
                  </a:cubicBezTo>
                  <a:cubicBezTo>
                    <a:pt x="926" y="234"/>
                    <a:pt x="877" y="226"/>
                    <a:pt x="840" y="229"/>
                  </a:cubicBezTo>
                  <a:cubicBezTo>
                    <a:pt x="802" y="231"/>
                    <a:pt x="755" y="246"/>
                    <a:pt x="693" y="275"/>
                  </a:cubicBezTo>
                  <a:cubicBezTo>
                    <a:pt x="712" y="225"/>
                    <a:pt x="730" y="167"/>
                    <a:pt x="731" y="120"/>
                  </a:cubicBezTo>
                  <a:cubicBezTo>
                    <a:pt x="732" y="64"/>
                    <a:pt x="711" y="25"/>
                    <a:pt x="665" y="8"/>
                  </a:cubicBezTo>
                  <a:cubicBezTo>
                    <a:pt x="612" y="-14"/>
                    <a:pt x="571" y="17"/>
                    <a:pt x="547" y="46"/>
                  </a:cubicBezTo>
                  <a:cubicBezTo>
                    <a:pt x="522" y="77"/>
                    <a:pt x="499" y="122"/>
                    <a:pt x="475" y="189"/>
                  </a:cubicBezTo>
                  <a:cubicBezTo>
                    <a:pt x="453" y="139"/>
                    <a:pt x="428" y="85"/>
                    <a:pt x="396" y="50"/>
                  </a:cubicBezTo>
                  <a:cubicBezTo>
                    <a:pt x="360" y="9"/>
                    <a:pt x="319" y="-2"/>
                    <a:pt x="275" y="20"/>
                  </a:cubicBezTo>
                  <a:cubicBezTo>
                    <a:pt x="223" y="45"/>
                    <a:pt x="215" y="97"/>
                    <a:pt x="217" y="135"/>
                  </a:cubicBezTo>
                  <a:cubicBezTo>
                    <a:pt x="220" y="175"/>
                    <a:pt x="234" y="225"/>
                    <a:pt x="262" y="290"/>
                  </a:cubicBezTo>
                  <a:cubicBezTo>
                    <a:pt x="247" y="283"/>
                    <a:pt x="234" y="278"/>
                    <a:pt x="221" y="274"/>
                  </a:cubicBezTo>
                  <a:cubicBezTo>
                    <a:pt x="210" y="270"/>
                    <a:pt x="197" y="277"/>
                    <a:pt x="193" y="289"/>
                  </a:cubicBezTo>
                  <a:cubicBezTo>
                    <a:pt x="191" y="301"/>
                    <a:pt x="196" y="313"/>
                    <a:pt x="207" y="317"/>
                  </a:cubicBezTo>
                  <a:cubicBezTo>
                    <a:pt x="221" y="322"/>
                    <a:pt x="236" y="327"/>
                    <a:pt x="253" y="334"/>
                  </a:cubicBezTo>
                  <a:cubicBezTo>
                    <a:pt x="292" y="350"/>
                    <a:pt x="328" y="378"/>
                    <a:pt x="361" y="419"/>
                  </a:cubicBezTo>
                  <a:cubicBezTo>
                    <a:pt x="354" y="430"/>
                    <a:pt x="348" y="441"/>
                    <a:pt x="344" y="453"/>
                  </a:cubicBezTo>
                  <a:cubicBezTo>
                    <a:pt x="339" y="466"/>
                    <a:pt x="337" y="478"/>
                    <a:pt x="335" y="490"/>
                  </a:cubicBezTo>
                  <a:cubicBezTo>
                    <a:pt x="285" y="498"/>
                    <a:pt x="240" y="495"/>
                    <a:pt x="201" y="479"/>
                  </a:cubicBezTo>
                  <a:cubicBezTo>
                    <a:pt x="139" y="454"/>
                    <a:pt x="98" y="433"/>
                    <a:pt x="72" y="409"/>
                  </a:cubicBezTo>
                  <a:cubicBezTo>
                    <a:pt x="37" y="378"/>
                    <a:pt x="40" y="353"/>
                    <a:pt x="46" y="335"/>
                  </a:cubicBezTo>
                  <a:cubicBezTo>
                    <a:pt x="56" y="309"/>
                    <a:pt x="74" y="297"/>
                    <a:pt x="103" y="295"/>
                  </a:cubicBezTo>
                  <a:cubicBezTo>
                    <a:pt x="116" y="295"/>
                    <a:pt x="125" y="285"/>
                    <a:pt x="125" y="271"/>
                  </a:cubicBezTo>
                  <a:cubicBezTo>
                    <a:pt x="125" y="259"/>
                    <a:pt x="115" y="250"/>
                    <a:pt x="102" y="250"/>
                  </a:cubicBezTo>
                  <a:cubicBezTo>
                    <a:pt x="55" y="251"/>
                    <a:pt x="22" y="275"/>
                    <a:pt x="7" y="319"/>
                  </a:cubicBezTo>
                  <a:cubicBezTo>
                    <a:pt x="-13" y="375"/>
                    <a:pt x="16" y="418"/>
                    <a:pt x="44" y="443"/>
                  </a:cubicBezTo>
                  <a:cubicBezTo>
                    <a:pt x="73" y="469"/>
                    <a:pt x="116" y="493"/>
                    <a:pt x="179" y="519"/>
                  </a:cubicBezTo>
                  <a:cubicBezTo>
                    <a:pt x="132" y="542"/>
                    <a:pt x="80" y="569"/>
                    <a:pt x="48" y="601"/>
                  </a:cubicBezTo>
                  <a:cubicBezTo>
                    <a:pt x="8" y="641"/>
                    <a:pt x="-2" y="683"/>
                    <a:pt x="18" y="730"/>
                  </a:cubicBezTo>
                  <a:cubicBezTo>
                    <a:pt x="39" y="778"/>
                    <a:pt x="80" y="790"/>
                    <a:pt x="115" y="790"/>
                  </a:cubicBezTo>
                  <a:cubicBezTo>
                    <a:pt x="120" y="790"/>
                    <a:pt x="125" y="790"/>
                    <a:pt x="129" y="790"/>
                  </a:cubicBezTo>
                  <a:cubicBezTo>
                    <a:pt x="167" y="787"/>
                    <a:pt x="214" y="771"/>
                    <a:pt x="276" y="743"/>
                  </a:cubicBezTo>
                  <a:cubicBezTo>
                    <a:pt x="261" y="784"/>
                    <a:pt x="245" y="831"/>
                    <a:pt x="240" y="872"/>
                  </a:cubicBezTo>
                  <a:cubicBezTo>
                    <a:pt x="206" y="874"/>
                    <a:pt x="173" y="876"/>
                    <a:pt x="152" y="879"/>
                  </a:cubicBezTo>
                  <a:cubicBezTo>
                    <a:pt x="136" y="880"/>
                    <a:pt x="124" y="890"/>
                    <a:pt x="115" y="903"/>
                  </a:cubicBezTo>
                  <a:cubicBezTo>
                    <a:pt x="107" y="916"/>
                    <a:pt x="106" y="932"/>
                    <a:pt x="110" y="947"/>
                  </a:cubicBezTo>
                  <a:cubicBezTo>
                    <a:pt x="160" y="1102"/>
                    <a:pt x="215" y="1156"/>
                    <a:pt x="243" y="1175"/>
                  </a:cubicBezTo>
                  <a:cubicBezTo>
                    <a:pt x="283" y="1202"/>
                    <a:pt x="328" y="1216"/>
                    <a:pt x="370" y="1216"/>
                  </a:cubicBezTo>
                  <a:cubicBezTo>
                    <a:pt x="384" y="1216"/>
                    <a:pt x="398" y="1213"/>
                    <a:pt x="411" y="1211"/>
                  </a:cubicBezTo>
                  <a:lnTo>
                    <a:pt x="411" y="1447"/>
                  </a:lnTo>
                  <a:cubicBezTo>
                    <a:pt x="411" y="1479"/>
                    <a:pt x="436" y="1504"/>
                    <a:pt x="466" y="1504"/>
                  </a:cubicBezTo>
                  <a:lnTo>
                    <a:pt x="528" y="1504"/>
                  </a:lnTo>
                  <a:cubicBezTo>
                    <a:pt x="559" y="1504"/>
                    <a:pt x="583" y="1479"/>
                    <a:pt x="583" y="1447"/>
                  </a:cubicBezTo>
                  <a:lnTo>
                    <a:pt x="583" y="1215"/>
                  </a:lnTo>
                  <a:cubicBezTo>
                    <a:pt x="589" y="1216"/>
                    <a:pt x="594" y="1216"/>
                    <a:pt x="599" y="1216"/>
                  </a:cubicBezTo>
                  <a:cubicBezTo>
                    <a:pt x="641" y="1216"/>
                    <a:pt x="685" y="1202"/>
                    <a:pt x="726" y="1175"/>
                  </a:cubicBezTo>
                  <a:cubicBezTo>
                    <a:pt x="749" y="1160"/>
                    <a:pt x="772" y="1134"/>
                    <a:pt x="792" y="1099"/>
                  </a:cubicBezTo>
                  <a:cubicBezTo>
                    <a:pt x="798" y="1088"/>
                    <a:pt x="796" y="1074"/>
                    <a:pt x="786" y="1067"/>
                  </a:cubicBezTo>
                  <a:cubicBezTo>
                    <a:pt x="775" y="1060"/>
                    <a:pt x="763" y="1064"/>
                    <a:pt x="756" y="1075"/>
                  </a:cubicBezTo>
                  <a:cubicBezTo>
                    <a:pt x="739" y="1104"/>
                    <a:pt x="720" y="1126"/>
                    <a:pt x="702" y="1138"/>
                  </a:cubicBezTo>
                  <a:cubicBezTo>
                    <a:pt x="664" y="1163"/>
                    <a:pt x="621" y="1175"/>
                    <a:pt x="583" y="1170"/>
                  </a:cubicBezTo>
                  <a:lnTo>
                    <a:pt x="583" y="1124"/>
                  </a:lnTo>
                  <a:lnTo>
                    <a:pt x="628" y="1094"/>
                  </a:lnTo>
                  <a:cubicBezTo>
                    <a:pt x="639" y="1087"/>
                    <a:pt x="641" y="1074"/>
                    <a:pt x="635" y="1063"/>
                  </a:cubicBezTo>
                  <a:cubicBezTo>
                    <a:pt x="628" y="1052"/>
                    <a:pt x="616" y="1050"/>
                    <a:pt x="606" y="1056"/>
                  </a:cubicBezTo>
                  <a:lnTo>
                    <a:pt x="583" y="1071"/>
                  </a:lnTo>
                  <a:lnTo>
                    <a:pt x="583" y="979"/>
                  </a:lnTo>
                  <a:cubicBezTo>
                    <a:pt x="604" y="999"/>
                    <a:pt x="627" y="1010"/>
                    <a:pt x="651" y="1010"/>
                  </a:cubicBezTo>
                  <a:cubicBezTo>
                    <a:pt x="665" y="1010"/>
                    <a:pt x="679" y="1006"/>
                    <a:pt x="694" y="999"/>
                  </a:cubicBezTo>
                  <a:cubicBezTo>
                    <a:pt x="731" y="980"/>
                    <a:pt x="746" y="950"/>
                    <a:pt x="750" y="919"/>
                  </a:cubicBezTo>
                  <a:cubicBezTo>
                    <a:pt x="770" y="919"/>
                    <a:pt x="792" y="920"/>
                    <a:pt x="812" y="923"/>
                  </a:cubicBezTo>
                  <a:cubicBezTo>
                    <a:pt x="815" y="924"/>
                    <a:pt x="816" y="926"/>
                    <a:pt x="817" y="927"/>
                  </a:cubicBezTo>
                  <a:cubicBezTo>
                    <a:pt x="817" y="928"/>
                    <a:pt x="819" y="930"/>
                    <a:pt x="817" y="932"/>
                  </a:cubicBezTo>
                  <a:cubicBezTo>
                    <a:pt x="812" y="951"/>
                    <a:pt x="805" y="970"/>
                    <a:pt x="798" y="987"/>
                  </a:cubicBezTo>
                  <a:cubicBezTo>
                    <a:pt x="793" y="999"/>
                    <a:pt x="798" y="1012"/>
                    <a:pt x="810" y="1016"/>
                  </a:cubicBezTo>
                  <a:cubicBezTo>
                    <a:pt x="812" y="1018"/>
                    <a:pt x="815" y="1019"/>
                    <a:pt x="819" y="1019"/>
                  </a:cubicBezTo>
                  <a:cubicBezTo>
                    <a:pt x="826" y="1019"/>
                    <a:pt x="834" y="1014"/>
                    <a:pt x="838" y="1004"/>
                  </a:cubicBezTo>
                  <a:cubicBezTo>
                    <a:pt x="845" y="986"/>
                    <a:pt x="852" y="967"/>
                    <a:pt x="858" y="947"/>
                  </a:cubicBezTo>
                  <a:cubicBezTo>
                    <a:pt x="863" y="932"/>
                    <a:pt x="862" y="916"/>
                    <a:pt x="853" y="903"/>
                  </a:cubicBezTo>
                  <a:cubicBezTo>
                    <a:pt x="845" y="890"/>
                    <a:pt x="833" y="880"/>
                    <a:pt x="817" y="87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extLst>
      <p:ext uri="{BB962C8B-B14F-4D97-AF65-F5344CB8AC3E}">
        <p14:creationId xmlns:p14="http://schemas.microsoft.com/office/powerpoint/2010/main" val="2925075955"/>
      </p:ext>
    </p:extLst>
  </p:cSld>
  <p:clrMapOvr>
    <a:masterClrMapping/>
  </p:clrMapOvr>
</p:sld>
</file>

<file path=ppt/theme/theme1.xml><?xml version="1.0" encoding="utf-8"?>
<a:theme xmlns:a="http://schemas.openxmlformats.org/drawingml/2006/main" name="Bee Honeycomb Pattern by Slidesgo">
  <a:themeElements>
    <a:clrScheme name="Simple Light">
      <a:dk1>
        <a:srgbClr val="2B302B"/>
      </a:dk1>
      <a:lt1>
        <a:srgbClr val="F0EAE5"/>
      </a:lt1>
      <a:dk2>
        <a:srgbClr val="E9C383"/>
      </a:dk2>
      <a:lt2>
        <a:srgbClr val="B3783D"/>
      </a:lt2>
      <a:accent1>
        <a:srgbClr val="535753"/>
      </a:accent1>
      <a:accent2>
        <a:srgbClr val="FFFFFF"/>
      </a:accent2>
      <a:accent3>
        <a:srgbClr val="FFFFFF"/>
      </a:accent3>
      <a:accent4>
        <a:srgbClr val="FFFFFF"/>
      </a:accent4>
      <a:accent5>
        <a:srgbClr val="FFFFFF"/>
      </a:accent5>
      <a:accent6>
        <a:srgbClr val="FFFFFF"/>
      </a:accent6>
      <a:hlink>
        <a:srgbClr val="2B302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330</TotalTime>
  <Words>415</Words>
  <Application>Microsoft Macintosh PowerPoint</Application>
  <PresentationFormat>On-screen Show (16:9)</PresentationFormat>
  <Paragraphs>93</Paragraphs>
  <Slides>15</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Outfit Light</vt:lpstr>
      <vt:lpstr>Arial</vt:lpstr>
      <vt:lpstr>DM Sans SemiBold</vt:lpstr>
      <vt:lpstr>Livvic</vt:lpstr>
      <vt:lpstr>Bebas Neue</vt:lpstr>
      <vt:lpstr>DM Sans</vt:lpstr>
      <vt:lpstr>Philosopher</vt:lpstr>
      <vt:lpstr>Inter</vt:lpstr>
      <vt:lpstr>Bee Honeycomb Pattern by Slidesgo</vt:lpstr>
      <vt:lpstr>TASK DIFFERENTIATION IN A BEE HIVE</vt:lpstr>
      <vt:lpstr>TABLE OF CONTENTS</vt:lpstr>
      <vt:lpstr>01 OBJECTIVE OF THE PROJECT</vt:lpstr>
      <vt:lpstr>02 AGENTS AND ENVIRONMENT</vt:lpstr>
      <vt:lpstr>02 AGENTS AND ENVIRONMENT</vt:lpstr>
      <vt:lpstr>03 SIMULATIONS </vt:lpstr>
      <vt:lpstr>ALL NURSE BEES</vt:lpstr>
      <vt:lpstr>ALL NURSE BEES PT.2</vt:lpstr>
      <vt:lpstr>HALF NURSES HALF GUARDS</vt:lpstr>
      <vt:lpstr>03 SIMULATIONS </vt:lpstr>
      <vt:lpstr>ALL NURSE BEES</vt:lpstr>
      <vt:lpstr>ALL NURSE BEES PT2</vt:lpstr>
      <vt:lpstr>WHAT IF THERE ARE NO INITIAL RESOURCES?</vt:lpstr>
      <vt:lpstr>04 FURTHER WORKS</vt:lpstr>
      <vt:lpstr>THANK YOU FOR THE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Giovanna Ferraro</cp:lastModifiedBy>
  <cp:revision>16</cp:revision>
  <dcterms:modified xsi:type="dcterms:W3CDTF">2024-09-09T06:13:00Z</dcterms:modified>
</cp:coreProperties>
</file>